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10" r:id="rId2"/>
    <p:sldId id="316" r:id="rId3"/>
    <p:sldId id="317" r:id="rId4"/>
    <p:sldId id="312" r:id="rId5"/>
  </p:sldIdLst>
  <p:sldSz cx="7772400" cy="10058400"/>
  <p:notesSz cx="6950075" cy="9236075"/>
  <p:defaultTextStyle>
    <a:defPPr>
      <a:defRPr lang="en-US"/>
    </a:defPPr>
    <a:lvl1pPr marL="0" algn="l" defTabSz="91429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94" algn="l" defTabSz="91429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91429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91429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32" algn="l" defTabSz="91429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880" algn="l" defTabSz="91429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91429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oworade, Naimat" initials="NA" lastIdx="20" clrIdx="0">
    <p:extLst>
      <p:ext uri="{19B8F6BF-5375-455C-9EA6-DF929625EA0E}">
        <p15:presenceInfo xmlns:p15="http://schemas.microsoft.com/office/powerpoint/2012/main" userId="Aroworade, Naimat" providerId="None"/>
      </p:ext>
    </p:extLst>
  </p:cmAuthor>
  <p:cmAuthor id="2" name="Jessica Bollhoefer" initials="JB" lastIdx="1" clrIdx="1">
    <p:extLst>
      <p:ext uri="{19B8F6BF-5375-455C-9EA6-DF929625EA0E}">
        <p15:presenceInfo xmlns:p15="http://schemas.microsoft.com/office/powerpoint/2012/main" userId="fef51322059612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2A84"/>
    <a:srgbClr val="502984"/>
    <a:srgbClr val="5091CD"/>
    <a:srgbClr val="FFFF99"/>
    <a:srgbClr val="E4E0EE"/>
    <a:srgbClr val="FFFFCC"/>
    <a:srgbClr val="9380B6"/>
    <a:srgbClr val="4E2A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AE6E39-9F92-4A71-A3AE-6FF8887DDB62}" v="4" dt="2024-01-16T18:31:52.6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4794" autoAdjust="0"/>
  </p:normalViewPr>
  <p:slideViewPr>
    <p:cSldViewPr>
      <p:cViewPr>
        <p:scale>
          <a:sx n="110" d="100"/>
          <a:sy n="110" d="100"/>
        </p:scale>
        <p:origin x="2676" y="-9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29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J Marshall" userId="7ef71bff-1017-4408-85a3-0add9428574e" providerId="ADAL" clId="{14AE6E39-9F92-4A71-A3AE-6FF8887DDB62}"/>
    <pc:docChg chg="custSel modSld modMainMaster">
      <pc:chgData name="CJ Marshall" userId="7ef71bff-1017-4408-85a3-0add9428574e" providerId="ADAL" clId="{14AE6E39-9F92-4A71-A3AE-6FF8887DDB62}" dt="2024-01-16T18:53:01.004" v="297" actId="20577"/>
      <pc:docMkLst>
        <pc:docMk/>
      </pc:docMkLst>
      <pc:sldChg chg="delSp modSp mod">
        <pc:chgData name="CJ Marshall" userId="7ef71bff-1017-4408-85a3-0add9428574e" providerId="ADAL" clId="{14AE6E39-9F92-4A71-A3AE-6FF8887DDB62}" dt="2024-01-16T18:53:01.004" v="297" actId="20577"/>
        <pc:sldMkLst>
          <pc:docMk/>
          <pc:sldMk cId="1591097538" sldId="312"/>
        </pc:sldMkLst>
        <pc:spChg chg="del">
          <ac:chgData name="CJ Marshall" userId="7ef71bff-1017-4408-85a3-0add9428574e" providerId="ADAL" clId="{14AE6E39-9F92-4A71-A3AE-6FF8887DDB62}" dt="2024-01-16T18:32:10.623" v="222" actId="478"/>
          <ac:spMkLst>
            <pc:docMk/>
            <pc:sldMk cId="1591097538" sldId="312"/>
            <ac:spMk id="26" creationId="{C45F1469-4770-4EF2-BDE4-005FA107CF63}"/>
          </ac:spMkLst>
        </pc:spChg>
        <pc:spChg chg="del">
          <ac:chgData name="CJ Marshall" userId="7ef71bff-1017-4408-85a3-0add9428574e" providerId="ADAL" clId="{14AE6E39-9F92-4A71-A3AE-6FF8887DDB62}" dt="2024-01-16T18:32:10.623" v="222" actId="478"/>
          <ac:spMkLst>
            <pc:docMk/>
            <pc:sldMk cId="1591097538" sldId="312"/>
            <ac:spMk id="27" creationId="{57EB7FB1-E375-4298-9131-08AEA4C8F0A0}"/>
          </ac:spMkLst>
        </pc:spChg>
        <pc:spChg chg="mod">
          <ac:chgData name="CJ Marshall" userId="7ef71bff-1017-4408-85a3-0add9428574e" providerId="ADAL" clId="{14AE6E39-9F92-4A71-A3AE-6FF8887DDB62}" dt="2024-01-16T18:33:27.602" v="282" actId="20577"/>
          <ac:spMkLst>
            <pc:docMk/>
            <pc:sldMk cId="1591097538" sldId="312"/>
            <ac:spMk id="29" creationId="{BB305E75-FAE6-4A42-9F74-4E63039A3494}"/>
          </ac:spMkLst>
        </pc:spChg>
        <pc:spChg chg="del">
          <ac:chgData name="CJ Marshall" userId="7ef71bff-1017-4408-85a3-0add9428574e" providerId="ADAL" clId="{14AE6E39-9F92-4A71-A3AE-6FF8887DDB62}" dt="2024-01-16T18:32:10.623" v="222" actId="478"/>
          <ac:spMkLst>
            <pc:docMk/>
            <pc:sldMk cId="1591097538" sldId="312"/>
            <ac:spMk id="32" creationId="{D842BFF5-537F-48D5-82EC-3742EB238B94}"/>
          </ac:spMkLst>
        </pc:spChg>
        <pc:spChg chg="mod">
          <ac:chgData name="CJ Marshall" userId="7ef71bff-1017-4408-85a3-0add9428574e" providerId="ADAL" clId="{14AE6E39-9F92-4A71-A3AE-6FF8887DDB62}" dt="2024-01-16T18:33:17.502" v="278" actId="20577"/>
          <ac:spMkLst>
            <pc:docMk/>
            <pc:sldMk cId="1591097538" sldId="312"/>
            <ac:spMk id="33" creationId="{FFC37018-360E-40E1-8B73-A1729B9CE2B9}"/>
          </ac:spMkLst>
        </pc:spChg>
        <pc:spChg chg="mod">
          <ac:chgData name="CJ Marshall" userId="7ef71bff-1017-4408-85a3-0add9428574e" providerId="ADAL" clId="{14AE6E39-9F92-4A71-A3AE-6FF8887DDB62}" dt="2024-01-16T18:52:48.208" v="291" actId="20577"/>
          <ac:spMkLst>
            <pc:docMk/>
            <pc:sldMk cId="1591097538" sldId="312"/>
            <ac:spMk id="43" creationId="{09E522B5-92FB-4845-992F-AEB0C7F60F30}"/>
          </ac:spMkLst>
        </pc:spChg>
        <pc:spChg chg="mod">
          <ac:chgData name="CJ Marshall" userId="7ef71bff-1017-4408-85a3-0add9428574e" providerId="ADAL" clId="{14AE6E39-9F92-4A71-A3AE-6FF8887DDB62}" dt="2024-01-16T18:53:01.004" v="297" actId="20577"/>
          <ac:spMkLst>
            <pc:docMk/>
            <pc:sldMk cId="1591097538" sldId="312"/>
            <ac:spMk id="44" creationId="{255D3ABC-6D87-4B37-B0D4-0FD6E7E1F036}"/>
          </ac:spMkLst>
        </pc:spChg>
        <pc:spChg chg="mod">
          <ac:chgData name="CJ Marshall" userId="7ef71bff-1017-4408-85a3-0add9428574e" providerId="ADAL" clId="{14AE6E39-9F92-4A71-A3AE-6FF8887DDB62}" dt="2024-01-16T18:52:57.916" v="295" actId="20577"/>
          <ac:spMkLst>
            <pc:docMk/>
            <pc:sldMk cId="1591097538" sldId="312"/>
            <ac:spMk id="46" creationId="{93AF63FF-C04F-49FD-B1BC-C70C45C89CE3}"/>
          </ac:spMkLst>
        </pc:spChg>
        <pc:spChg chg="del">
          <ac:chgData name="CJ Marshall" userId="7ef71bff-1017-4408-85a3-0add9428574e" providerId="ADAL" clId="{14AE6E39-9F92-4A71-A3AE-6FF8887DDB62}" dt="2024-01-16T18:32:10.623" v="222" actId="478"/>
          <ac:spMkLst>
            <pc:docMk/>
            <pc:sldMk cId="1591097538" sldId="312"/>
            <ac:spMk id="47" creationId="{A6E18E1E-A6B7-468B-A7AD-0578903D23DE}"/>
          </ac:spMkLst>
        </pc:spChg>
        <pc:spChg chg="mod">
          <ac:chgData name="CJ Marshall" userId="7ef71bff-1017-4408-85a3-0add9428574e" providerId="ADAL" clId="{14AE6E39-9F92-4A71-A3AE-6FF8887DDB62}" dt="2024-01-16T18:52:44.545" v="290" actId="20577"/>
          <ac:spMkLst>
            <pc:docMk/>
            <pc:sldMk cId="1591097538" sldId="312"/>
            <ac:spMk id="48" creationId="{C6054350-F637-4C9F-8CC5-84F80AB2F77F}"/>
          </ac:spMkLst>
        </pc:spChg>
        <pc:spChg chg="mod">
          <ac:chgData name="CJ Marshall" userId="7ef71bff-1017-4408-85a3-0add9428574e" providerId="ADAL" clId="{14AE6E39-9F92-4A71-A3AE-6FF8887DDB62}" dt="2024-01-16T18:52:51.281" v="292" actId="20577"/>
          <ac:spMkLst>
            <pc:docMk/>
            <pc:sldMk cId="1591097538" sldId="312"/>
            <ac:spMk id="49" creationId="{62A3ED62-22BA-4EC3-AD1E-5892B3F49410}"/>
          </ac:spMkLst>
        </pc:spChg>
        <pc:spChg chg="mod">
          <ac:chgData name="CJ Marshall" userId="7ef71bff-1017-4408-85a3-0add9428574e" providerId="ADAL" clId="{14AE6E39-9F92-4A71-A3AE-6FF8887DDB62}" dt="2024-01-16T18:52:54.967" v="293" actId="20577"/>
          <ac:spMkLst>
            <pc:docMk/>
            <pc:sldMk cId="1591097538" sldId="312"/>
            <ac:spMk id="50" creationId="{5C763D33-389A-4D25-AA71-4C6141D2688F}"/>
          </ac:spMkLst>
        </pc:spChg>
        <pc:grpChg chg="mod">
          <ac:chgData name="CJ Marshall" userId="7ef71bff-1017-4408-85a3-0add9428574e" providerId="ADAL" clId="{14AE6E39-9F92-4A71-A3AE-6FF8887DDB62}" dt="2024-01-16T18:33:33.814" v="283" actId="1036"/>
          <ac:grpSpMkLst>
            <pc:docMk/>
            <pc:sldMk cId="1591097538" sldId="312"/>
            <ac:grpSpMk id="2" creationId="{00E1E789-6501-E7CD-EBF4-30A3EA77F630}"/>
          </ac:grpSpMkLst>
        </pc:grpChg>
        <pc:grpChg chg="mod">
          <ac:chgData name="CJ Marshall" userId="7ef71bff-1017-4408-85a3-0add9428574e" providerId="ADAL" clId="{14AE6E39-9F92-4A71-A3AE-6FF8887DDB62}" dt="2024-01-16T18:33:49.316" v="287" actId="1036"/>
          <ac:grpSpMkLst>
            <pc:docMk/>
            <pc:sldMk cId="1591097538" sldId="312"/>
            <ac:grpSpMk id="7" creationId="{AFFAA6D4-399D-13A8-6138-0DB6BFECA303}"/>
          </ac:grpSpMkLst>
        </pc:grpChg>
        <pc:grpChg chg="mod">
          <ac:chgData name="CJ Marshall" userId="7ef71bff-1017-4408-85a3-0add9428574e" providerId="ADAL" clId="{14AE6E39-9F92-4A71-A3AE-6FF8887DDB62}" dt="2024-01-16T18:33:52.867" v="289" actId="1036"/>
          <ac:grpSpMkLst>
            <pc:docMk/>
            <pc:sldMk cId="1591097538" sldId="312"/>
            <ac:grpSpMk id="10" creationId="{83B56318-B833-2CCC-632B-FA76635277D3}"/>
          </ac:grpSpMkLst>
        </pc:grpChg>
        <pc:picChg chg="mod">
          <ac:chgData name="CJ Marshall" userId="7ef71bff-1017-4408-85a3-0add9428574e" providerId="ADAL" clId="{14AE6E39-9F92-4A71-A3AE-6FF8887DDB62}" dt="2024-01-16T18:33:43.993" v="285" actId="1036"/>
          <ac:picMkLst>
            <pc:docMk/>
            <pc:sldMk cId="1591097538" sldId="312"/>
            <ac:picMk id="5" creationId="{ACA954F2-E133-5894-88BE-F1ED4194A866}"/>
          </ac:picMkLst>
        </pc:picChg>
        <pc:picChg chg="mod">
          <ac:chgData name="CJ Marshall" userId="7ef71bff-1017-4408-85a3-0add9428574e" providerId="ADAL" clId="{14AE6E39-9F92-4A71-A3AE-6FF8887DDB62}" dt="2024-01-16T18:33:43.993" v="285" actId="1036"/>
          <ac:picMkLst>
            <pc:docMk/>
            <pc:sldMk cId="1591097538" sldId="312"/>
            <ac:picMk id="6" creationId="{9948062E-8058-C2CA-30F5-E6ED5719ACA2}"/>
          </ac:picMkLst>
        </pc:picChg>
        <pc:picChg chg="mod">
          <ac:chgData name="CJ Marshall" userId="7ef71bff-1017-4408-85a3-0add9428574e" providerId="ADAL" clId="{14AE6E39-9F92-4A71-A3AE-6FF8887DDB62}" dt="2024-01-16T18:33:22.676" v="281" actId="1036"/>
          <ac:picMkLst>
            <pc:docMk/>
            <pc:sldMk cId="1591097538" sldId="312"/>
            <ac:picMk id="20" creationId="{C43A36C6-A7DD-444C-A188-C20674A20DDD}"/>
          </ac:picMkLst>
        </pc:picChg>
        <pc:picChg chg="del">
          <ac:chgData name="CJ Marshall" userId="7ef71bff-1017-4408-85a3-0add9428574e" providerId="ADAL" clId="{14AE6E39-9F92-4A71-A3AE-6FF8887DDB62}" dt="2024-01-16T18:32:10.623" v="222" actId="478"/>
          <ac:picMkLst>
            <pc:docMk/>
            <pc:sldMk cId="1591097538" sldId="312"/>
            <ac:picMk id="25" creationId="{A615C1B5-0A9D-4C98-9989-26F11C4B0251}"/>
          </ac:picMkLst>
        </pc:picChg>
        <pc:picChg chg="del">
          <ac:chgData name="CJ Marshall" userId="7ef71bff-1017-4408-85a3-0add9428574e" providerId="ADAL" clId="{14AE6E39-9F92-4A71-A3AE-6FF8887DDB62}" dt="2024-01-16T18:32:10.623" v="222" actId="478"/>
          <ac:picMkLst>
            <pc:docMk/>
            <pc:sldMk cId="1591097538" sldId="312"/>
            <ac:picMk id="30" creationId="{81F59D1C-966D-4C17-81BE-29C1F6530193}"/>
          </ac:picMkLst>
        </pc:picChg>
        <pc:picChg chg="mod">
          <ac:chgData name="CJ Marshall" userId="7ef71bff-1017-4408-85a3-0add9428574e" providerId="ADAL" clId="{14AE6E39-9F92-4A71-A3AE-6FF8887DDB62}" dt="2024-01-16T18:33:43.993" v="285" actId="1036"/>
          <ac:picMkLst>
            <pc:docMk/>
            <pc:sldMk cId="1591097538" sldId="312"/>
            <ac:picMk id="42" creationId="{92CED794-0C30-4397-A5A7-3943ECE97A42}"/>
          </ac:picMkLst>
        </pc:picChg>
        <pc:picChg chg="mod">
          <ac:chgData name="CJ Marshall" userId="7ef71bff-1017-4408-85a3-0add9428574e" providerId="ADAL" clId="{14AE6E39-9F92-4A71-A3AE-6FF8887DDB62}" dt="2024-01-16T18:33:22.676" v="281" actId="1036"/>
          <ac:picMkLst>
            <pc:docMk/>
            <pc:sldMk cId="1591097538" sldId="312"/>
            <ac:picMk id="45" creationId="{83E46E04-EC72-4ECF-93E4-BFCF57992DA8}"/>
          </ac:picMkLst>
        </pc:picChg>
      </pc:sldChg>
      <pc:sldChg chg="addSp delSp modSp mod">
        <pc:chgData name="CJ Marshall" userId="7ef71bff-1017-4408-85a3-0add9428574e" providerId="ADAL" clId="{14AE6E39-9F92-4A71-A3AE-6FF8887DDB62}" dt="2024-01-16T18:31:19.674" v="101" actId="1036"/>
        <pc:sldMkLst>
          <pc:docMk/>
          <pc:sldMk cId="2754339105" sldId="316"/>
        </pc:sldMkLst>
        <pc:spChg chg="del">
          <ac:chgData name="CJ Marshall" userId="7ef71bff-1017-4408-85a3-0add9428574e" providerId="ADAL" clId="{14AE6E39-9F92-4A71-A3AE-6FF8887DDB62}" dt="2024-01-16T18:30:12.215" v="3" actId="478"/>
          <ac:spMkLst>
            <pc:docMk/>
            <pc:sldMk cId="2754339105" sldId="316"/>
            <ac:spMk id="3" creationId="{BE297AE8-E31E-4999-B307-A33AF9754581}"/>
          </ac:spMkLst>
        </pc:spChg>
        <pc:spChg chg="del">
          <ac:chgData name="CJ Marshall" userId="7ef71bff-1017-4408-85a3-0add9428574e" providerId="ADAL" clId="{14AE6E39-9F92-4A71-A3AE-6FF8887DDB62}" dt="2024-01-16T18:30:12.215" v="3" actId="478"/>
          <ac:spMkLst>
            <pc:docMk/>
            <pc:sldMk cId="2754339105" sldId="316"/>
            <ac:spMk id="5" creationId="{9359A256-61DA-4E65-9A2C-CFE5548593FD}"/>
          </ac:spMkLst>
        </pc:spChg>
        <pc:spChg chg="add mod">
          <ac:chgData name="CJ Marshall" userId="7ef71bff-1017-4408-85a3-0add9428574e" providerId="ADAL" clId="{14AE6E39-9F92-4A71-A3AE-6FF8887DDB62}" dt="2024-01-16T18:30:06.120" v="2"/>
          <ac:spMkLst>
            <pc:docMk/>
            <pc:sldMk cId="2754339105" sldId="316"/>
            <ac:spMk id="10" creationId="{91626DE9-9475-3823-AAC8-F7EAD19C9426}"/>
          </ac:spMkLst>
        </pc:spChg>
        <pc:spChg chg="add mod">
          <ac:chgData name="CJ Marshall" userId="7ef71bff-1017-4408-85a3-0add9428574e" providerId="ADAL" clId="{14AE6E39-9F92-4A71-A3AE-6FF8887DDB62}" dt="2024-01-16T18:30:06.120" v="2"/>
          <ac:spMkLst>
            <pc:docMk/>
            <pc:sldMk cId="2754339105" sldId="316"/>
            <ac:spMk id="11" creationId="{AEA8257C-0C3D-CDC2-92D9-AC8FFEB57BE7}"/>
          </ac:spMkLst>
        </pc:spChg>
        <pc:spChg chg="add mod">
          <ac:chgData name="CJ Marshall" userId="7ef71bff-1017-4408-85a3-0add9428574e" providerId="ADAL" clId="{14AE6E39-9F92-4A71-A3AE-6FF8887DDB62}" dt="2024-01-16T18:30:06.120" v="2"/>
          <ac:spMkLst>
            <pc:docMk/>
            <pc:sldMk cId="2754339105" sldId="316"/>
            <ac:spMk id="14" creationId="{8F03E3B7-D049-32AA-692E-655C7BBC79A5}"/>
          </ac:spMkLst>
        </pc:spChg>
        <pc:spChg chg="del">
          <ac:chgData name="CJ Marshall" userId="7ef71bff-1017-4408-85a3-0add9428574e" providerId="ADAL" clId="{14AE6E39-9F92-4A71-A3AE-6FF8887DDB62}" dt="2024-01-16T18:30:12.215" v="3" actId="478"/>
          <ac:spMkLst>
            <pc:docMk/>
            <pc:sldMk cId="2754339105" sldId="316"/>
            <ac:spMk id="19" creationId="{0D81EC0D-BB3A-4EA1-ACA9-F6ED81DFF5C5}"/>
          </ac:spMkLst>
        </pc:spChg>
        <pc:spChg chg="add mod">
          <ac:chgData name="CJ Marshall" userId="7ef71bff-1017-4408-85a3-0add9428574e" providerId="ADAL" clId="{14AE6E39-9F92-4A71-A3AE-6FF8887DDB62}" dt="2024-01-16T18:30:06.120" v="2"/>
          <ac:spMkLst>
            <pc:docMk/>
            <pc:sldMk cId="2754339105" sldId="316"/>
            <ac:spMk id="20" creationId="{DFBAB99F-2E46-418A-2B3C-9E08DD810BEB}"/>
          </ac:spMkLst>
        </pc:spChg>
        <pc:spChg chg="add mod">
          <ac:chgData name="CJ Marshall" userId="7ef71bff-1017-4408-85a3-0add9428574e" providerId="ADAL" clId="{14AE6E39-9F92-4A71-A3AE-6FF8887DDB62}" dt="2024-01-16T18:30:06.120" v="2"/>
          <ac:spMkLst>
            <pc:docMk/>
            <pc:sldMk cId="2754339105" sldId="316"/>
            <ac:spMk id="21" creationId="{FBFF3D95-808B-0E9B-C391-41913413FCF6}"/>
          </ac:spMkLst>
        </pc:spChg>
        <pc:spChg chg="add mod">
          <ac:chgData name="CJ Marshall" userId="7ef71bff-1017-4408-85a3-0add9428574e" providerId="ADAL" clId="{14AE6E39-9F92-4A71-A3AE-6FF8887DDB62}" dt="2024-01-16T18:30:06.120" v="2"/>
          <ac:spMkLst>
            <pc:docMk/>
            <pc:sldMk cId="2754339105" sldId="316"/>
            <ac:spMk id="22" creationId="{6C7C32B3-A6FF-B6C3-971D-58B5B11FB0C9}"/>
          </ac:spMkLst>
        </pc:spChg>
        <pc:spChg chg="add mod">
          <ac:chgData name="CJ Marshall" userId="7ef71bff-1017-4408-85a3-0add9428574e" providerId="ADAL" clId="{14AE6E39-9F92-4A71-A3AE-6FF8887DDB62}" dt="2024-01-16T18:31:19.674" v="101" actId="1036"/>
          <ac:spMkLst>
            <pc:docMk/>
            <pc:sldMk cId="2754339105" sldId="316"/>
            <ac:spMk id="24" creationId="{9A053682-805E-C65D-C26F-140A839B37AE}"/>
          </ac:spMkLst>
        </pc:spChg>
        <pc:spChg chg="add mod">
          <ac:chgData name="CJ Marshall" userId="7ef71bff-1017-4408-85a3-0add9428574e" providerId="ADAL" clId="{14AE6E39-9F92-4A71-A3AE-6FF8887DDB62}" dt="2024-01-16T18:31:19.674" v="101" actId="1036"/>
          <ac:spMkLst>
            <pc:docMk/>
            <pc:sldMk cId="2754339105" sldId="316"/>
            <ac:spMk id="25" creationId="{F75C2D43-0F2B-1917-879B-5D758CD85228}"/>
          </ac:spMkLst>
        </pc:spChg>
        <pc:spChg chg="add mod">
          <ac:chgData name="CJ Marshall" userId="7ef71bff-1017-4408-85a3-0add9428574e" providerId="ADAL" clId="{14AE6E39-9F92-4A71-A3AE-6FF8887DDB62}" dt="2024-01-16T18:31:19.674" v="101" actId="1036"/>
          <ac:spMkLst>
            <pc:docMk/>
            <pc:sldMk cId="2754339105" sldId="316"/>
            <ac:spMk id="27" creationId="{70A76DCE-6991-A4E0-01BC-F343EC750383}"/>
          </ac:spMkLst>
        </pc:spChg>
        <pc:spChg chg="del">
          <ac:chgData name="CJ Marshall" userId="7ef71bff-1017-4408-85a3-0add9428574e" providerId="ADAL" clId="{14AE6E39-9F92-4A71-A3AE-6FF8887DDB62}" dt="2024-01-16T18:30:12.215" v="3" actId="478"/>
          <ac:spMkLst>
            <pc:docMk/>
            <pc:sldMk cId="2754339105" sldId="316"/>
            <ac:spMk id="33" creationId="{21936D7A-8402-4352-AF11-99B72E5D5346}"/>
          </ac:spMkLst>
        </pc:spChg>
        <pc:spChg chg="add mod">
          <ac:chgData name="CJ Marshall" userId="7ef71bff-1017-4408-85a3-0add9428574e" providerId="ADAL" clId="{14AE6E39-9F92-4A71-A3AE-6FF8887DDB62}" dt="2024-01-16T18:31:19.674" v="101" actId="1036"/>
          <ac:spMkLst>
            <pc:docMk/>
            <pc:sldMk cId="2754339105" sldId="316"/>
            <ac:spMk id="36" creationId="{636A6C10-6662-6B23-5C4F-26D7E2F4D606}"/>
          </ac:spMkLst>
        </pc:spChg>
        <pc:spChg chg="add mod">
          <ac:chgData name="CJ Marshall" userId="7ef71bff-1017-4408-85a3-0add9428574e" providerId="ADAL" clId="{14AE6E39-9F92-4A71-A3AE-6FF8887DDB62}" dt="2024-01-16T18:31:19.674" v="101" actId="1036"/>
          <ac:spMkLst>
            <pc:docMk/>
            <pc:sldMk cId="2754339105" sldId="316"/>
            <ac:spMk id="37" creationId="{31B47282-2E8D-C339-1625-0076E89EF6BD}"/>
          </ac:spMkLst>
        </pc:spChg>
        <pc:spChg chg="add mod">
          <ac:chgData name="CJ Marshall" userId="7ef71bff-1017-4408-85a3-0add9428574e" providerId="ADAL" clId="{14AE6E39-9F92-4A71-A3AE-6FF8887DDB62}" dt="2024-01-16T18:31:19.674" v="101" actId="1036"/>
          <ac:spMkLst>
            <pc:docMk/>
            <pc:sldMk cId="2754339105" sldId="316"/>
            <ac:spMk id="38" creationId="{013FCCA8-6DAE-2A20-563F-BB201DC13B12}"/>
          </ac:spMkLst>
        </pc:spChg>
        <pc:grpChg chg="del">
          <ac:chgData name="CJ Marshall" userId="7ef71bff-1017-4408-85a3-0add9428574e" providerId="ADAL" clId="{14AE6E39-9F92-4A71-A3AE-6FF8887DDB62}" dt="2024-01-16T18:30:12.215" v="3" actId="478"/>
          <ac:grpSpMkLst>
            <pc:docMk/>
            <pc:sldMk cId="2754339105" sldId="316"/>
            <ac:grpSpMk id="2" creationId="{31EF8084-27CA-A6D9-0483-060B67F74289}"/>
          </ac:grpSpMkLst>
        </pc:grpChg>
        <pc:picChg chg="del">
          <ac:chgData name="CJ Marshall" userId="7ef71bff-1017-4408-85a3-0add9428574e" providerId="ADAL" clId="{14AE6E39-9F92-4A71-A3AE-6FF8887DDB62}" dt="2024-01-16T18:30:12.215" v="3" actId="478"/>
          <ac:picMkLst>
            <pc:docMk/>
            <pc:sldMk cId="2754339105" sldId="316"/>
            <ac:picMk id="8" creationId="{5BCC3E16-4FB0-433A-9A36-88CCBCAE9B33}"/>
          </ac:picMkLst>
        </pc:picChg>
        <pc:picChg chg="add mod">
          <ac:chgData name="CJ Marshall" userId="7ef71bff-1017-4408-85a3-0add9428574e" providerId="ADAL" clId="{14AE6E39-9F92-4A71-A3AE-6FF8887DDB62}" dt="2024-01-16T18:30:06.120" v="2"/>
          <ac:picMkLst>
            <pc:docMk/>
            <pc:sldMk cId="2754339105" sldId="316"/>
            <ac:picMk id="9" creationId="{C8254564-3DDE-F234-CDE9-29E4DAA69D7C}"/>
          </ac:picMkLst>
        </pc:picChg>
        <pc:picChg chg="del">
          <ac:chgData name="CJ Marshall" userId="7ef71bff-1017-4408-85a3-0add9428574e" providerId="ADAL" clId="{14AE6E39-9F92-4A71-A3AE-6FF8887DDB62}" dt="2024-01-16T18:30:12.215" v="3" actId="478"/>
          <ac:picMkLst>
            <pc:docMk/>
            <pc:sldMk cId="2754339105" sldId="316"/>
            <ac:picMk id="12" creationId="{79198209-4418-4BA9-B7B5-25173785DBAF}"/>
          </ac:picMkLst>
        </pc:picChg>
        <pc:picChg chg="add mod">
          <ac:chgData name="CJ Marshall" userId="7ef71bff-1017-4408-85a3-0add9428574e" providerId="ADAL" clId="{14AE6E39-9F92-4A71-A3AE-6FF8887DDB62}" dt="2024-01-16T18:30:06.120" v="2"/>
          <ac:picMkLst>
            <pc:docMk/>
            <pc:sldMk cId="2754339105" sldId="316"/>
            <ac:picMk id="13" creationId="{68FE4EE0-DAE3-C8F8-F122-5C8DD8F55AD3}"/>
          </ac:picMkLst>
        </pc:picChg>
        <pc:picChg chg="add mod">
          <ac:chgData name="CJ Marshall" userId="7ef71bff-1017-4408-85a3-0add9428574e" providerId="ADAL" clId="{14AE6E39-9F92-4A71-A3AE-6FF8887DDB62}" dt="2024-01-16T18:30:06.120" v="2"/>
          <ac:picMkLst>
            <pc:docMk/>
            <pc:sldMk cId="2754339105" sldId="316"/>
            <ac:picMk id="15" creationId="{95729038-3DB9-FC4E-4B6A-3083D46BDAA3}"/>
          </ac:picMkLst>
        </pc:picChg>
        <pc:picChg chg="del">
          <ac:chgData name="CJ Marshall" userId="7ef71bff-1017-4408-85a3-0add9428574e" providerId="ADAL" clId="{14AE6E39-9F92-4A71-A3AE-6FF8887DDB62}" dt="2024-01-16T18:30:12.215" v="3" actId="478"/>
          <ac:picMkLst>
            <pc:docMk/>
            <pc:sldMk cId="2754339105" sldId="316"/>
            <ac:picMk id="16" creationId="{26841213-3CC4-4283-8C36-4D9EBF67E309}"/>
          </ac:picMkLst>
        </pc:picChg>
        <pc:picChg chg="add mod">
          <ac:chgData name="CJ Marshall" userId="7ef71bff-1017-4408-85a3-0add9428574e" providerId="ADAL" clId="{14AE6E39-9F92-4A71-A3AE-6FF8887DDB62}" dt="2024-01-16T18:30:06.120" v="2"/>
          <ac:picMkLst>
            <pc:docMk/>
            <pc:sldMk cId="2754339105" sldId="316"/>
            <ac:picMk id="17" creationId="{658C0398-FC51-F7A7-5B57-375581026EB8}"/>
          </ac:picMkLst>
        </pc:picChg>
        <pc:picChg chg="add mod">
          <ac:chgData name="CJ Marshall" userId="7ef71bff-1017-4408-85a3-0add9428574e" providerId="ADAL" clId="{14AE6E39-9F92-4A71-A3AE-6FF8887DDB62}" dt="2024-01-16T18:31:19.674" v="101" actId="1036"/>
          <ac:picMkLst>
            <pc:docMk/>
            <pc:sldMk cId="2754339105" sldId="316"/>
            <ac:picMk id="23" creationId="{D0C0B0ED-6B15-27AF-CD4F-907287A9C60C}"/>
          </ac:picMkLst>
        </pc:picChg>
        <pc:picChg chg="add mod">
          <ac:chgData name="CJ Marshall" userId="7ef71bff-1017-4408-85a3-0add9428574e" providerId="ADAL" clId="{14AE6E39-9F92-4A71-A3AE-6FF8887DDB62}" dt="2024-01-16T18:31:19.674" v="101" actId="1036"/>
          <ac:picMkLst>
            <pc:docMk/>
            <pc:sldMk cId="2754339105" sldId="316"/>
            <ac:picMk id="26" creationId="{9E43455C-38D6-3E38-8A72-59A662893B79}"/>
          </ac:picMkLst>
        </pc:picChg>
        <pc:picChg chg="add mod">
          <ac:chgData name="CJ Marshall" userId="7ef71bff-1017-4408-85a3-0add9428574e" providerId="ADAL" clId="{14AE6E39-9F92-4A71-A3AE-6FF8887DDB62}" dt="2024-01-16T18:31:19.674" v="101" actId="1036"/>
          <ac:picMkLst>
            <pc:docMk/>
            <pc:sldMk cId="2754339105" sldId="316"/>
            <ac:picMk id="34" creationId="{BD517D60-E0DA-B1E6-C556-4C65FBF4B7F9}"/>
          </ac:picMkLst>
        </pc:picChg>
        <pc:picChg chg="add mod">
          <ac:chgData name="CJ Marshall" userId="7ef71bff-1017-4408-85a3-0add9428574e" providerId="ADAL" clId="{14AE6E39-9F92-4A71-A3AE-6FF8887DDB62}" dt="2024-01-16T18:31:19.674" v="101" actId="1036"/>
          <ac:picMkLst>
            <pc:docMk/>
            <pc:sldMk cId="2754339105" sldId="316"/>
            <ac:picMk id="35" creationId="{2920BB4C-7B4E-C2A1-F518-73CD8D70C4AE}"/>
          </ac:picMkLst>
        </pc:picChg>
      </pc:sldChg>
      <pc:sldChg chg="addSp delSp modSp mod">
        <pc:chgData name="CJ Marshall" userId="7ef71bff-1017-4408-85a3-0add9428574e" providerId="ADAL" clId="{14AE6E39-9F92-4A71-A3AE-6FF8887DDB62}" dt="2024-01-16T18:33:06.376" v="277" actId="20577"/>
        <pc:sldMkLst>
          <pc:docMk/>
          <pc:sldMk cId="603872011" sldId="317"/>
        </pc:sldMkLst>
        <pc:spChg chg="mod">
          <ac:chgData name="CJ Marshall" userId="7ef71bff-1017-4408-85a3-0add9428574e" providerId="ADAL" clId="{14AE6E39-9F92-4A71-A3AE-6FF8887DDB62}" dt="2024-01-16T18:32:51.092" v="270" actId="20577"/>
          <ac:spMkLst>
            <pc:docMk/>
            <pc:sldMk cId="603872011" sldId="317"/>
            <ac:spMk id="5" creationId="{943C6E51-5BD9-FED2-B61C-D780B25B3726}"/>
          </ac:spMkLst>
        </pc:spChg>
        <pc:spChg chg="mod">
          <ac:chgData name="CJ Marshall" userId="7ef71bff-1017-4408-85a3-0add9428574e" providerId="ADAL" clId="{14AE6E39-9F92-4A71-A3AE-6FF8887DDB62}" dt="2024-01-16T18:32:48.131" v="268" actId="20577"/>
          <ac:spMkLst>
            <pc:docMk/>
            <pc:sldMk cId="603872011" sldId="317"/>
            <ac:spMk id="6" creationId="{184BD3FD-3100-7C4A-2665-F4DC4EB0D3B3}"/>
          </ac:spMkLst>
        </pc:spChg>
        <pc:spChg chg="add mod">
          <ac:chgData name="CJ Marshall" userId="7ef71bff-1017-4408-85a3-0add9428574e" providerId="ADAL" clId="{14AE6E39-9F92-4A71-A3AE-6FF8887DDB62}" dt="2024-01-16T18:31:59.241" v="220" actId="1036"/>
          <ac:spMkLst>
            <pc:docMk/>
            <pc:sldMk cId="603872011" sldId="317"/>
            <ac:spMk id="7" creationId="{294BF1FB-4BE6-51B2-233C-A5B785EE0885}"/>
          </ac:spMkLst>
        </pc:spChg>
        <pc:spChg chg="add mod">
          <ac:chgData name="CJ Marshall" userId="7ef71bff-1017-4408-85a3-0add9428574e" providerId="ADAL" clId="{14AE6E39-9F92-4A71-A3AE-6FF8887DDB62}" dt="2024-01-16T18:33:01.301" v="275" actId="20577"/>
          <ac:spMkLst>
            <pc:docMk/>
            <pc:sldMk cId="603872011" sldId="317"/>
            <ac:spMk id="9" creationId="{FF358804-7910-7754-FCC7-915331A6A0A7}"/>
          </ac:spMkLst>
        </pc:spChg>
        <pc:spChg chg="add mod">
          <ac:chgData name="CJ Marshall" userId="7ef71bff-1017-4408-85a3-0add9428574e" providerId="ADAL" clId="{14AE6E39-9F92-4A71-A3AE-6FF8887DDB62}" dt="2024-01-16T18:33:06.376" v="277" actId="20577"/>
          <ac:spMkLst>
            <pc:docMk/>
            <pc:sldMk cId="603872011" sldId="317"/>
            <ac:spMk id="11" creationId="{5F3B2F0F-23C6-AC16-BC91-9A71D3FC0424}"/>
          </ac:spMkLst>
        </pc:spChg>
        <pc:spChg chg="add mod">
          <ac:chgData name="CJ Marshall" userId="7ef71bff-1017-4408-85a3-0add9428574e" providerId="ADAL" clId="{14AE6E39-9F92-4A71-A3AE-6FF8887DDB62}" dt="2024-01-16T18:33:03.589" v="276" actId="20577"/>
          <ac:spMkLst>
            <pc:docMk/>
            <pc:sldMk cId="603872011" sldId="317"/>
            <ac:spMk id="12" creationId="{0B8F535F-9579-5AFD-E435-73611E5CF4CF}"/>
          </ac:spMkLst>
        </pc:spChg>
        <pc:spChg chg="del">
          <ac:chgData name="CJ Marshall" userId="7ef71bff-1017-4408-85a3-0add9428574e" providerId="ADAL" clId="{14AE6E39-9F92-4A71-A3AE-6FF8887DDB62}" dt="2024-01-16T18:31:27.228" v="102" actId="478"/>
          <ac:spMkLst>
            <pc:docMk/>
            <pc:sldMk cId="603872011" sldId="317"/>
            <ac:spMk id="21" creationId="{B1BE1137-94E4-4A07-8576-E555F6C3430B}"/>
          </ac:spMkLst>
        </pc:spChg>
        <pc:spChg chg="del">
          <ac:chgData name="CJ Marshall" userId="7ef71bff-1017-4408-85a3-0add9428574e" providerId="ADAL" clId="{14AE6E39-9F92-4A71-A3AE-6FF8887DDB62}" dt="2024-01-16T18:31:27.228" v="102" actId="478"/>
          <ac:spMkLst>
            <pc:docMk/>
            <pc:sldMk cId="603872011" sldId="317"/>
            <ac:spMk id="24" creationId="{2014FE6A-D458-4D23-8D7C-5A937F2B4DC9}"/>
          </ac:spMkLst>
        </pc:spChg>
        <pc:spChg chg="del">
          <ac:chgData name="CJ Marshall" userId="7ef71bff-1017-4408-85a3-0add9428574e" providerId="ADAL" clId="{14AE6E39-9F92-4A71-A3AE-6FF8887DDB62}" dt="2024-01-16T18:31:27.228" v="102" actId="478"/>
          <ac:spMkLst>
            <pc:docMk/>
            <pc:sldMk cId="603872011" sldId="317"/>
            <ac:spMk id="27" creationId="{0E50FDE2-7962-41DB-969B-0AC7450A81B9}"/>
          </ac:spMkLst>
        </pc:spChg>
        <pc:spChg chg="mod">
          <ac:chgData name="CJ Marshall" userId="7ef71bff-1017-4408-85a3-0add9428574e" providerId="ADAL" clId="{14AE6E39-9F92-4A71-A3AE-6FF8887DDB62}" dt="2024-01-16T18:32:39.884" v="262" actId="20577"/>
          <ac:spMkLst>
            <pc:docMk/>
            <pc:sldMk cId="603872011" sldId="317"/>
            <ac:spMk id="28" creationId="{C4FA46BF-6FE1-4DFD-894D-45915F72D1A3}"/>
          </ac:spMkLst>
        </pc:spChg>
        <pc:spChg chg="mod">
          <ac:chgData name="CJ Marshall" userId="7ef71bff-1017-4408-85a3-0add9428574e" providerId="ADAL" clId="{14AE6E39-9F92-4A71-A3AE-6FF8887DDB62}" dt="2024-01-16T18:32:42.174" v="264" actId="20577"/>
          <ac:spMkLst>
            <pc:docMk/>
            <pc:sldMk cId="603872011" sldId="317"/>
            <ac:spMk id="31" creationId="{93FA023C-B443-4116-AC61-FC196EC797C8}"/>
          </ac:spMkLst>
        </pc:spChg>
        <pc:spChg chg="mod">
          <ac:chgData name="CJ Marshall" userId="7ef71bff-1017-4408-85a3-0add9428574e" providerId="ADAL" clId="{14AE6E39-9F92-4A71-A3AE-6FF8887DDB62}" dt="2024-01-16T18:32:53.807" v="272" actId="20577"/>
          <ac:spMkLst>
            <pc:docMk/>
            <pc:sldMk cId="603872011" sldId="317"/>
            <ac:spMk id="32" creationId="{EE218861-196C-45BD-991F-F1F197BE8DEB}"/>
          </ac:spMkLst>
        </pc:spChg>
        <pc:spChg chg="mod">
          <ac:chgData name="CJ Marshall" userId="7ef71bff-1017-4408-85a3-0add9428574e" providerId="ADAL" clId="{14AE6E39-9F92-4A71-A3AE-6FF8887DDB62}" dt="2024-01-16T18:32:56.432" v="274" actId="20577"/>
          <ac:spMkLst>
            <pc:docMk/>
            <pc:sldMk cId="603872011" sldId="317"/>
            <ac:spMk id="33" creationId="{47B67FBF-7594-46DC-815A-6E003810DDE5}"/>
          </ac:spMkLst>
        </pc:spChg>
        <pc:spChg chg="mod">
          <ac:chgData name="CJ Marshall" userId="7ef71bff-1017-4408-85a3-0add9428574e" providerId="ADAL" clId="{14AE6E39-9F92-4A71-A3AE-6FF8887DDB62}" dt="2024-01-16T18:32:45.071" v="266" actId="20577"/>
          <ac:spMkLst>
            <pc:docMk/>
            <pc:sldMk cId="603872011" sldId="317"/>
            <ac:spMk id="35" creationId="{B6030B38-08AE-4520-A672-BDEFA3F4540F}"/>
          </ac:spMkLst>
        </pc:spChg>
        <pc:spChg chg="del">
          <ac:chgData name="CJ Marshall" userId="7ef71bff-1017-4408-85a3-0add9428574e" providerId="ADAL" clId="{14AE6E39-9F92-4A71-A3AE-6FF8887DDB62}" dt="2024-01-16T18:31:27.228" v="102" actId="478"/>
          <ac:spMkLst>
            <pc:docMk/>
            <pc:sldMk cId="603872011" sldId="317"/>
            <ac:spMk id="36" creationId="{48F48D7F-F25D-4296-A2CD-CBAA22DF4B95}"/>
          </ac:spMkLst>
        </pc:spChg>
        <pc:spChg chg="del">
          <ac:chgData name="CJ Marshall" userId="7ef71bff-1017-4408-85a3-0add9428574e" providerId="ADAL" clId="{14AE6E39-9F92-4A71-A3AE-6FF8887DDB62}" dt="2024-01-16T18:31:27.228" v="102" actId="478"/>
          <ac:spMkLst>
            <pc:docMk/>
            <pc:sldMk cId="603872011" sldId="317"/>
            <ac:spMk id="37" creationId="{8457C359-A2B3-474A-B43E-D1FFB29A0F9C}"/>
          </ac:spMkLst>
        </pc:spChg>
        <pc:spChg chg="del">
          <ac:chgData name="CJ Marshall" userId="7ef71bff-1017-4408-85a3-0add9428574e" providerId="ADAL" clId="{14AE6E39-9F92-4A71-A3AE-6FF8887DDB62}" dt="2024-01-16T18:31:27.228" v="102" actId="478"/>
          <ac:spMkLst>
            <pc:docMk/>
            <pc:sldMk cId="603872011" sldId="317"/>
            <ac:spMk id="38" creationId="{AF8AD6B9-E433-4675-AFD7-6B4EB5CA7C5C}"/>
          </ac:spMkLst>
        </pc:spChg>
        <pc:spChg chg="mod">
          <ac:chgData name="CJ Marshall" userId="7ef71bff-1017-4408-85a3-0add9428574e" providerId="ADAL" clId="{14AE6E39-9F92-4A71-A3AE-6FF8887DDB62}" dt="2024-01-16T18:32:04.493" v="221" actId="1036"/>
          <ac:spMkLst>
            <pc:docMk/>
            <pc:sldMk cId="603872011" sldId="317"/>
            <ac:spMk id="39" creationId="{89AB5F01-626F-4558-837C-FA1E72CBC624}"/>
          </ac:spMkLst>
        </pc:spChg>
        <pc:picChg chg="add mod">
          <ac:chgData name="CJ Marshall" userId="7ef71bff-1017-4408-85a3-0add9428574e" providerId="ADAL" clId="{14AE6E39-9F92-4A71-A3AE-6FF8887DDB62}" dt="2024-01-16T18:31:59.241" v="220" actId="1036"/>
          <ac:picMkLst>
            <pc:docMk/>
            <pc:sldMk cId="603872011" sldId="317"/>
            <ac:picMk id="2" creationId="{EC253F11-89CB-DCC2-B7F8-2D17B2C4ABCA}"/>
          </ac:picMkLst>
        </pc:picChg>
        <pc:picChg chg="mod">
          <ac:chgData name="CJ Marshall" userId="7ef71bff-1017-4408-85a3-0add9428574e" providerId="ADAL" clId="{14AE6E39-9F92-4A71-A3AE-6FF8887DDB62}" dt="2024-01-16T18:32:04.493" v="221" actId="1036"/>
          <ac:picMkLst>
            <pc:docMk/>
            <pc:sldMk cId="603872011" sldId="317"/>
            <ac:picMk id="3" creationId="{977E12B6-A7F0-571E-CB37-7C5551E98E8E}"/>
          </ac:picMkLst>
        </pc:picChg>
        <pc:picChg chg="del">
          <ac:chgData name="CJ Marshall" userId="7ef71bff-1017-4408-85a3-0add9428574e" providerId="ADAL" clId="{14AE6E39-9F92-4A71-A3AE-6FF8887DDB62}" dt="2024-01-16T18:31:27.228" v="102" actId="478"/>
          <ac:picMkLst>
            <pc:docMk/>
            <pc:sldMk cId="603872011" sldId="317"/>
            <ac:picMk id="8" creationId="{3D6111AE-05A2-A1C7-7E90-7B102AB6D684}"/>
          </ac:picMkLst>
        </pc:picChg>
        <pc:picChg chg="add mod">
          <ac:chgData name="CJ Marshall" userId="7ef71bff-1017-4408-85a3-0add9428574e" providerId="ADAL" clId="{14AE6E39-9F92-4A71-A3AE-6FF8887DDB62}" dt="2024-01-16T18:31:59.241" v="220" actId="1036"/>
          <ac:picMkLst>
            <pc:docMk/>
            <pc:sldMk cId="603872011" sldId="317"/>
            <ac:picMk id="10" creationId="{54F240EE-52CA-5CC6-17A9-6D3E1D4B1E75}"/>
          </ac:picMkLst>
        </pc:picChg>
        <pc:picChg chg="del">
          <ac:chgData name="CJ Marshall" userId="7ef71bff-1017-4408-85a3-0add9428574e" providerId="ADAL" clId="{14AE6E39-9F92-4A71-A3AE-6FF8887DDB62}" dt="2024-01-16T18:31:27.228" v="102" actId="478"/>
          <ac:picMkLst>
            <pc:docMk/>
            <pc:sldMk cId="603872011" sldId="317"/>
            <ac:picMk id="23" creationId="{BA2223C9-1F0D-415B-BA9C-D1C31CCBC855}"/>
          </ac:picMkLst>
        </pc:picChg>
        <pc:picChg chg="del">
          <ac:chgData name="CJ Marshall" userId="7ef71bff-1017-4408-85a3-0add9428574e" providerId="ADAL" clId="{14AE6E39-9F92-4A71-A3AE-6FF8887DDB62}" dt="2024-01-16T18:31:27.228" v="102" actId="478"/>
          <ac:picMkLst>
            <pc:docMk/>
            <pc:sldMk cId="603872011" sldId="317"/>
            <ac:picMk id="25" creationId="{4C9CA8F9-605D-4010-92AD-8D2F4F756FB1}"/>
          </ac:picMkLst>
        </pc:picChg>
        <pc:picChg chg="del">
          <ac:chgData name="CJ Marshall" userId="7ef71bff-1017-4408-85a3-0add9428574e" providerId="ADAL" clId="{14AE6E39-9F92-4A71-A3AE-6FF8887DDB62}" dt="2024-01-16T18:31:27.228" v="102" actId="478"/>
          <ac:picMkLst>
            <pc:docMk/>
            <pc:sldMk cId="603872011" sldId="317"/>
            <ac:picMk id="26" creationId="{296E4DC9-BC09-48FA-A0B9-81BB2262AEB8}"/>
          </ac:picMkLst>
        </pc:picChg>
        <pc:picChg chg="mod">
          <ac:chgData name="CJ Marshall" userId="7ef71bff-1017-4408-85a3-0add9428574e" providerId="ADAL" clId="{14AE6E39-9F92-4A71-A3AE-6FF8887DDB62}" dt="2024-01-16T18:32:04.493" v="221" actId="1036"/>
          <ac:picMkLst>
            <pc:docMk/>
            <pc:sldMk cId="603872011" sldId="317"/>
            <ac:picMk id="29" creationId="{A1478CC1-50B9-470E-8DAA-30407658D99A}"/>
          </ac:picMkLst>
        </pc:picChg>
        <pc:picChg chg="mod">
          <ac:chgData name="CJ Marshall" userId="7ef71bff-1017-4408-85a3-0add9428574e" providerId="ADAL" clId="{14AE6E39-9F92-4A71-A3AE-6FF8887DDB62}" dt="2024-01-16T18:32:04.493" v="221" actId="1036"/>
          <ac:picMkLst>
            <pc:docMk/>
            <pc:sldMk cId="603872011" sldId="317"/>
            <ac:picMk id="30" creationId="{0B3FF94B-5266-459D-B139-123DA2A9073F}"/>
          </ac:picMkLst>
        </pc:picChg>
        <pc:picChg chg="mod">
          <ac:chgData name="CJ Marshall" userId="7ef71bff-1017-4408-85a3-0add9428574e" providerId="ADAL" clId="{14AE6E39-9F92-4A71-A3AE-6FF8887DDB62}" dt="2024-01-16T18:32:04.493" v="221" actId="1036"/>
          <ac:picMkLst>
            <pc:docMk/>
            <pc:sldMk cId="603872011" sldId="317"/>
            <ac:picMk id="34" creationId="{E5AC22F7-B15D-47AD-9573-6269440F46C2}"/>
          </ac:picMkLst>
        </pc:picChg>
      </pc:sldChg>
      <pc:sldMasterChg chg="modSldLayout">
        <pc:chgData name="CJ Marshall" userId="7ef71bff-1017-4408-85a3-0add9428574e" providerId="ADAL" clId="{14AE6E39-9F92-4A71-A3AE-6FF8887DDB62}" dt="2024-01-16T18:28:39.358" v="1" actId="20577"/>
        <pc:sldMasterMkLst>
          <pc:docMk/>
          <pc:sldMasterMk cId="0" sldId="2147483648"/>
        </pc:sldMasterMkLst>
        <pc:sldLayoutChg chg="modSp mod">
          <pc:chgData name="CJ Marshall" userId="7ef71bff-1017-4408-85a3-0add9428574e" providerId="ADAL" clId="{14AE6E39-9F92-4A71-A3AE-6FF8887DDB62}" dt="2024-01-16T18:28:39.358" v="1" actId="20577"/>
          <pc:sldLayoutMkLst>
            <pc:docMk/>
            <pc:sldMasterMk cId="0" sldId="2147483648"/>
            <pc:sldLayoutMk cId="122502544" sldId="2147483667"/>
          </pc:sldLayoutMkLst>
          <pc:spChg chg="mod">
            <ac:chgData name="CJ Marshall" userId="7ef71bff-1017-4408-85a3-0add9428574e" providerId="ADAL" clId="{14AE6E39-9F92-4A71-A3AE-6FF8887DDB62}" dt="2024-01-16T18:28:39.358" v="1" actId="20577"/>
            <ac:spMkLst>
              <pc:docMk/>
              <pc:sldMasterMk cId="0" sldId="2147483648"/>
              <pc:sldLayoutMk cId="122502544" sldId="2147483667"/>
              <ac:spMk id="21" creationId="{98D4C402-4293-4328-A101-B0760C7BB488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0D0852-D60C-415E-A0EC-1604607995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3012329" cy="463696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5D7EEE-17F2-4909-A6E8-80EA0F8E1C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175" y="2"/>
            <a:ext cx="3012329" cy="463696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r">
              <a:defRPr sz="1100"/>
            </a:lvl1pPr>
          </a:lstStyle>
          <a:p>
            <a:fld id="{43B3B691-7B08-46E0-9C37-A606F5D5B65E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5EF86D-F279-4E96-98E7-2B29186D04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772380"/>
            <a:ext cx="3012329" cy="463696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686E37-68A8-4D76-9C8F-595007FF24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175" y="8772380"/>
            <a:ext cx="3012329" cy="463696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r">
              <a:defRPr sz="1100"/>
            </a:lvl1pPr>
          </a:lstStyle>
          <a:p>
            <a:fld id="{58CD5BC5-0F54-481D-A10F-4C919CEDB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80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524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4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2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0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54113"/>
            <a:ext cx="24066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5310" y="4445473"/>
            <a:ext cx="5559457" cy="3636093"/>
          </a:xfrm>
          <a:prstGeom prst="rect">
            <a:avLst/>
          </a:prstGeom>
        </p:spPr>
        <p:txBody>
          <a:bodyPr lIns="87490" tIns="43745" rIns="87490" bIns="43745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91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54113"/>
            <a:ext cx="24066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5310" y="4445473"/>
            <a:ext cx="5559457" cy="3636093"/>
          </a:xfrm>
          <a:prstGeom prst="rect">
            <a:avLst/>
          </a:prstGeom>
        </p:spPr>
        <p:txBody>
          <a:bodyPr lIns="87490" tIns="43745" rIns="87490" bIns="43745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16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acilities Connect_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BD1F565-9069-4F17-9340-3A65E76379E9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67" y="207085"/>
            <a:ext cx="2598419" cy="33888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E844202-70B3-4132-B19B-B5F41A3FC737}"/>
              </a:ext>
            </a:extLst>
          </p:cNvPr>
          <p:cNvSpPr/>
          <p:nvPr userDrawn="1"/>
        </p:nvSpPr>
        <p:spPr>
          <a:xfrm>
            <a:off x="0" y="9821527"/>
            <a:ext cx="7772400" cy="2368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l"/>
            <a:endParaRPr lang="en-US" sz="900" b="0" spc="300" dirty="0">
              <a:solidFill>
                <a:schemeClr val="bg1"/>
              </a:solidFill>
              <a:latin typeface="Akkurat Pro" panose="020B0504020101020102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D4C402-4293-4328-A101-B0760C7BB488}"/>
              </a:ext>
            </a:extLst>
          </p:cNvPr>
          <p:cNvSpPr/>
          <p:nvPr userDrawn="1"/>
        </p:nvSpPr>
        <p:spPr>
          <a:xfrm>
            <a:off x="76200" y="9871383"/>
            <a:ext cx="1828800" cy="1371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l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v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1.2 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(Updated 12.15.23)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897BA1-029F-462B-9485-25C271555023}"/>
              </a:ext>
            </a:extLst>
          </p:cNvPr>
          <p:cNvSpPr/>
          <p:nvPr userDrawn="1"/>
        </p:nvSpPr>
        <p:spPr>
          <a:xfrm>
            <a:off x="2971800" y="9871383"/>
            <a:ext cx="1828800" cy="1371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© 2023 Northwestern University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1F68438-E408-4C61-A7AC-0A9B1CA14BF9}"/>
              </a:ext>
            </a:extLst>
          </p:cNvPr>
          <p:cNvGrpSpPr/>
          <p:nvPr userDrawn="1"/>
        </p:nvGrpSpPr>
        <p:grpSpPr>
          <a:xfrm>
            <a:off x="0" y="12083"/>
            <a:ext cx="7772400" cy="557784"/>
            <a:chOff x="0" y="0"/>
            <a:chExt cx="7772400" cy="55778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62B4598-E1D7-4EFD-AE35-ECFF3BA261E1}"/>
                </a:ext>
              </a:extLst>
            </p:cNvPr>
            <p:cNvSpPr/>
            <p:nvPr userDrawn="1"/>
          </p:nvSpPr>
          <p:spPr>
            <a:xfrm>
              <a:off x="0" y="329184"/>
              <a:ext cx="77724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15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CEDBC78-7D1A-405C-A4B0-59459BEFD3B3}"/>
                </a:ext>
              </a:extLst>
            </p:cNvPr>
            <p:cNvSpPr/>
            <p:nvPr userDrawn="1"/>
          </p:nvSpPr>
          <p:spPr>
            <a:xfrm>
              <a:off x="0" y="0"/>
              <a:ext cx="7772400" cy="320040"/>
            </a:xfrm>
            <a:prstGeom prst="rect">
              <a:avLst/>
            </a:prstGeom>
            <a:solidFill>
              <a:srgbClr val="502984"/>
            </a:solidFill>
            <a:ln>
              <a:solidFill>
                <a:srgbClr val="5029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15"/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E0E0740A-D3C1-4976-AE9A-762D16B256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29071"/>
            <a:ext cx="3362061" cy="261904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424A6BD-C41F-4484-B05E-5963B0794352}"/>
              </a:ext>
            </a:extLst>
          </p:cNvPr>
          <p:cNvSpPr/>
          <p:nvPr userDrawn="1"/>
        </p:nvSpPr>
        <p:spPr>
          <a:xfrm>
            <a:off x="5410200" y="329184"/>
            <a:ext cx="2219061" cy="338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sz="1000" b="1" dirty="0">
                <a:solidFill>
                  <a:srgbClr val="502984"/>
                </a:solidFill>
                <a:latin typeface="Akkurat Pro" panose="020B0504020101020102" pitchFamily="34" charset="0"/>
              </a:rPr>
              <a:t>WAREHOUSE &amp; INVENTORY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78DC64D-6CB5-4A2A-8198-BF41D552F6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9071"/>
            <a:ext cx="502920" cy="50292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02AE3FC-E668-4F9A-AAC8-667F774F800A}"/>
              </a:ext>
            </a:extLst>
          </p:cNvPr>
          <p:cNvCxnSpPr>
            <a:cxnSpLocks/>
          </p:cNvCxnSpPr>
          <p:nvPr userDrawn="1"/>
        </p:nvCxnSpPr>
        <p:spPr>
          <a:xfrm>
            <a:off x="76200" y="1143000"/>
            <a:ext cx="7589520" cy="0"/>
          </a:xfrm>
          <a:prstGeom prst="line">
            <a:avLst/>
          </a:prstGeom>
          <a:ln w="3175">
            <a:solidFill>
              <a:srgbClr val="0E47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92960B9-D00F-49AD-A525-5F9AB284C0E3}"/>
              </a:ext>
            </a:extLst>
          </p:cNvPr>
          <p:cNvCxnSpPr>
            <a:cxnSpLocks/>
          </p:cNvCxnSpPr>
          <p:nvPr userDrawn="1"/>
        </p:nvCxnSpPr>
        <p:spPr>
          <a:xfrm>
            <a:off x="0" y="9821527"/>
            <a:ext cx="7772400" cy="0"/>
          </a:xfrm>
          <a:prstGeom prst="line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664DE24-5542-4C16-AA99-EC943D5FA025}"/>
              </a:ext>
            </a:extLst>
          </p:cNvPr>
          <p:cNvSpPr/>
          <p:nvPr userDrawn="1"/>
        </p:nvSpPr>
        <p:spPr>
          <a:xfrm>
            <a:off x="6424238" y="9871375"/>
            <a:ext cx="1205023" cy="13715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Page | </a:t>
            </a:r>
            <a:fld id="{C70D5B55-429C-4F92-9E9D-D64DD541DEE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F37BEA-4926-4BC6-964C-56E38BAEEE98}"/>
              </a:ext>
            </a:extLst>
          </p:cNvPr>
          <p:cNvSpPr/>
          <p:nvPr userDrawn="1"/>
        </p:nvSpPr>
        <p:spPr>
          <a:xfrm>
            <a:off x="0" y="526477"/>
            <a:ext cx="7772400" cy="585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0" rtlCol="0" anchor="t"/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502984"/>
                </a:solidFill>
                <a:latin typeface="Campton ExtraLight" panose="00000400000000000000" pitchFamily="50" charset="0"/>
              </a:rPr>
              <a:t>WAREHOUSE</a:t>
            </a:r>
            <a:br>
              <a:rPr lang="en-US" sz="1800" dirty="0">
                <a:solidFill>
                  <a:srgbClr val="502984"/>
                </a:solidFill>
                <a:latin typeface="Akkurat Pro" panose="020B0504020101020102"/>
              </a:rPr>
            </a:br>
            <a:r>
              <a:rPr lang="en-US" sz="1800" b="0" dirty="0">
                <a:solidFill>
                  <a:srgbClr val="502984"/>
                </a:solidFill>
                <a:latin typeface="Campton Medium" panose="00000600000000000000" pitchFamily="50" charset="0"/>
              </a:rPr>
              <a:t>RECEIVE STOCK POs</a:t>
            </a:r>
          </a:p>
          <a:p>
            <a:endParaRPr lang="en-US" sz="1800" dirty="0">
              <a:solidFill>
                <a:srgbClr val="502984"/>
              </a:solidFill>
              <a:latin typeface="Akkurat Pro" panose="020B0504020101020102"/>
            </a:endParaRPr>
          </a:p>
        </p:txBody>
      </p:sp>
    </p:spTree>
    <p:extLst>
      <p:ext uri="{BB962C8B-B14F-4D97-AF65-F5344CB8AC3E}">
        <p14:creationId xmlns:p14="http://schemas.microsoft.com/office/powerpoint/2010/main" val="12250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2" y="402337"/>
            <a:ext cx="69951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2" y="2313433"/>
            <a:ext cx="69951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8" y="9354313"/>
            <a:ext cx="2487167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2768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2768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AA5871-391E-4A09-873B-5F77DEFD7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6400800"/>
            <a:ext cx="5486400" cy="2154555"/>
          </a:xfrm>
          <a:prstGeom prst="rect">
            <a:avLst/>
          </a:prstGeom>
          <a:ln>
            <a:solidFill>
              <a:srgbClr val="4E2A84"/>
            </a:solidFill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F4950EE-3F8B-470B-A216-9A097CAF74AE}"/>
              </a:ext>
            </a:extLst>
          </p:cNvPr>
          <p:cNvSpPr txBox="1"/>
          <p:nvPr/>
        </p:nvSpPr>
        <p:spPr>
          <a:xfrm>
            <a:off x="609600" y="1766481"/>
            <a:ext cx="6975719" cy="4725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r>
              <a:rPr lang="en-US" sz="1100" spc="-17" dirty="0">
                <a:latin typeface="Akkurat Pro" panose="020B0504020101020102" pitchFamily="34" charset="0"/>
                <a:cs typeface="Tahoma"/>
              </a:rPr>
              <a:t>From the </a:t>
            </a:r>
            <a:r>
              <a:rPr lang="en-US" sz="1100" b="1" spc="-17" dirty="0">
                <a:latin typeface="Akkurat Pro" panose="020B0504020101020102" pitchFamily="34" charset="0"/>
                <a:cs typeface="Tahoma"/>
              </a:rPr>
              <a:t>Facilities Connect Home Screen</a:t>
            </a:r>
            <a:r>
              <a:rPr lang="en-US" sz="1100" spc="-17" dirty="0">
                <a:latin typeface="Akkurat Pro" panose="020B0504020101020102" pitchFamily="34" charset="0"/>
                <a:cs typeface="Tahoma"/>
              </a:rPr>
              <a:t>: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</a:tabLst>
            </a:pPr>
            <a:r>
              <a:rPr lang="en-US" sz="1050" b="1" spc="-17" dirty="0">
                <a:solidFill>
                  <a:srgbClr val="4E2A84"/>
                </a:solidFill>
                <a:latin typeface="Akkurat Pro" panose="020B0504020101020102" pitchFamily="34" charset="0"/>
                <a:cs typeface="Tahoma"/>
              </a:rPr>
              <a:t>       	</a:t>
            </a: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Click on the </a:t>
            </a:r>
            <a:r>
              <a:rPr lang="en-US" sz="1050" b="1" spc="-17" dirty="0">
                <a:solidFill>
                  <a:srgbClr val="4E2A84"/>
                </a:solidFill>
                <a:latin typeface="Akkurat Pro" panose="020B0504020101020102" pitchFamily="34" charset="0"/>
                <a:cs typeface="Tahoma"/>
              </a:rPr>
              <a:t>Inventory </a:t>
            </a:r>
            <a:r>
              <a:rPr lang="en-US" sz="1050" spc="-17" dirty="0">
                <a:latin typeface="Akkurat Pro" panose="020B0504020101020102" pitchFamily="34" charset="0"/>
                <a:cs typeface="Tahoma"/>
              </a:rPr>
              <a:t>screen. 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7E3C4F-9C61-6C40-8872-FCE1930B4BE6}"/>
              </a:ext>
            </a:extLst>
          </p:cNvPr>
          <p:cNvSpPr txBox="1"/>
          <p:nvPr/>
        </p:nvSpPr>
        <p:spPr>
          <a:xfrm>
            <a:off x="606022" y="5486400"/>
            <a:ext cx="6975719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r>
              <a:rPr lang="en-US" sz="1100" spc="-17" dirty="0">
                <a:latin typeface="Akkurat Pro" panose="020B0504020101020102" pitchFamily="34" charset="0"/>
                <a:cs typeface="Tahoma"/>
              </a:rPr>
              <a:t>From the </a:t>
            </a:r>
            <a:r>
              <a:rPr lang="en-US" sz="1100" b="1" spc="-17" dirty="0">
                <a:solidFill>
                  <a:srgbClr val="502984"/>
                </a:solidFill>
                <a:latin typeface="Akkurat Pro" panose="020B0504020101020102" pitchFamily="34" charset="0"/>
                <a:cs typeface="Tahoma"/>
              </a:rPr>
              <a:t>Inventory</a:t>
            </a:r>
            <a:r>
              <a:rPr lang="en-US" sz="1100" spc="-17" dirty="0">
                <a:latin typeface="Akkurat Pro" panose="020B0504020101020102" pitchFamily="34" charset="0"/>
                <a:cs typeface="Tahoma"/>
              </a:rPr>
              <a:t> screen: 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           	</a:t>
            </a: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Click on </a:t>
            </a:r>
            <a:r>
              <a:rPr lang="en-US" sz="1050" b="1" spc="-17" dirty="0">
                <a:solidFill>
                  <a:srgbClr val="4E2A84"/>
                </a:solidFill>
                <a:latin typeface="Akkurat Pro" panose="020B0504020101020102" pitchFamily="34" charset="0"/>
                <a:cs typeface="Tahoma"/>
              </a:rPr>
              <a:t>Receipts.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629236-9D46-41C3-A426-CECF8548F80F}"/>
              </a:ext>
            </a:extLst>
          </p:cNvPr>
          <p:cNvSpPr/>
          <p:nvPr/>
        </p:nvSpPr>
        <p:spPr>
          <a:xfrm>
            <a:off x="0" y="1171068"/>
            <a:ext cx="7772400" cy="280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t"/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kkurat Pro" panose="020B0504020101020102" pitchFamily="34" charset="0"/>
              </a:rPr>
              <a:t>Provides guidance for how to receive inventory for stock parts.</a:t>
            </a:r>
          </a:p>
          <a:p>
            <a:endParaRPr lang="en-US" sz="2400" dirty="0">
              <a:solidFill>
                <a:srgbClr val="502984"/>
              </a:solidFill>
              <a:latin typeface="Campton Medium" panose="00000600000000000000" pitchFamily="50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84564CD-AB86-4477-B979-7C840E975821}"/>
              </a:ext>
            </a:extLst>
          </p:cNvPr>
          <p:cNvCxnSpPr>
            <a:cxnSpLocks/>
          </p:cNvCxnSpPr>
          <p:nvPr/>
        </p:nvCxnSpPr>
        <p:spPr>
          <a:xfrm>
            <a:off x="76200" y="1494721"/>
            <a:ext cx="7589520" cy="0"/>
          </a:xfrm>
          <a:prstGeom prst="line">
            <a:avLst/>
          </a:prstGeom>
          <a:ln w="3175">
            <a:solidFill>
              <a:srgbClr val="0E47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6A330D2-8FBF-47C0-9713-12CA05893FC3}"/>
              </a:ext>
            </a:extLst>
          </p:cNvPr>
          <p:cNvSpPr/>
          <p:nvPr/>
        </p:nvSpPr>
        <p:spPr>
          <a:xfrm>
            <a:off x="0" y="1540369"/>
            <a:ext cx="7772400" cy="181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>
              <a:spcAft>
                <a:spcPts val="600"/>
              </a:spcAft>
            </a:pPr>
            <a:r>
              <a:rPr lang="en-US" sz="1100" b="1" dirty="0">
                <a:solidFill>
                  <a:srgbClr val="502984"/>
                </a:solidFill>
                <a:latin typeface="Akkurat Pro" panose="020B0504020101020102" pitchFamily="34" charset="0"/>
              </a:rPr>
              <a:t>DIRECTIONS:</a:t>
            </a:r>
            <a:endParaRPr lang="en-US" sz="2400" dirty="0">
              <a:solidFill>
                <a:srgbClr val="502984"/>
              </a:solidFill>
              <a:latin typeface="Campton Medium" panose="00000600000000000000" pitchFamily="50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8465F5-1D55-4F66-BF3B-83EA1D610C85}"/>
              </a:ext>
            </a:extLst>
          </p:cNvPr>
          <p:cNvSpPr>
            <a:spLocks noChangeAspect="1"/>
          </p:cNvSpPr>
          <p:nvPr/>
        </p:nvSpPr>
        <p:spPr>
          <a:xfrm>
            <a:off x="123119" y="1766481"/>
            <a:ext cx="365760" cy="365760"/>
          </a:xfrm>
          <a:prstGeom prst="rect">
            <a:avLst/>
          </a:prstGeom>
          <a:solidFill>
            <a:srgbClr val="502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  <a:latin typeface="Akkurat Pro" panose="020B0504020101020102" pitchFamily="34" charset="0"/>
              </a:rPr>
              <a:t>1</a:t>
            </a:r>
            <a:endParaRPr lang="en-US" sz="1600" dirty="0">
              <a:solidFill>
                <a:schemeClr val="bg1"/>
              </a:solidFill>
              <a:latin typeface="Akkurat Pro" panose="020B0504020101020102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31394DC-FFA9-42C2-A3B0-293D800C85E0}"/>
              </a:ext>
            </a:extLst>
          </p:cNvPr>
          <p:cNvSpPr>
            <a:spLocks noChangeAspect="1"/>
          </p:cNvSpPr>
          <p:nvPr/>
        </p:nvSpPr>
        <p:spPr>
          <a:xfrm>
            <a:off x="123119" y="5487317"/>
            <a:ext cx="365760" cy="365760"/>
          </a:xfrm>
          <a:prstGeom prst="rect">
            <a:avLst/>
          </a:prstGeom>
          <a:solidFill>
            <a:srgbClr val="502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  <a:latin typeface="Akkurat Pro" panose="020B0504020101020102" pitchFamily="34" charset="0"/>
              </a:rPr>
              <a:t>2</a:t>
            </a:r>
            <a:endParaRPr lang="en-US" sz="1600" dirty="0">
              <a:solidFill>
                <a:schemeClr val="bg1"/>
              </a:solidFill>
              <a:latin typeface="Akkurat Pro" panose="020B0504020101020102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7C67B6-C631-4764-9FD5-7FBE54D25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667000"/>
            <a:ext cx="5486400" cy="2148840"/>
          </a:xfrm>
          <a:prstGeom prst="rect">
            <a:avLst/>
          </a:prstGeom>
          <a:ln>
            <a:solidFill>
              <a:srgbClr val="4E2A84"/>
            </a:solidFill>
          </a:ln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C07ACB7A-638B-40C3-82EF-CFD189C5538B}"/>
              </a:ext>
            </a:extLst>
          </p:cNvPr>
          <p:cNvSpPr>
            <a:spLocks noChangeAspect="1"/>
          </p:cNvSpPr>
          <p:nvPr/>
        </p:nvSpPr>
        <p:spPr>
          <a:xfrm>
            <a:off x="609600" y="2133600"/>
            <a:ext cx="228600" cy="228600"/>
          </a:xfrm>
          <a:prstGeom prst="ellipse">
            <a:avLst/>
          </a:prstGeom>
          <a:solidFill>
            <a:srgbClr val="FB74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583411"/>
            <a:r>
              <a:rPr lang="en-US" sz="900" b="1" dirty="0">
                <a:solidFill>
                  <a:schemeClr val="bg1"/>
                </a:solidFill>
                <a:latin typeface="Akkurat Pro" panose="020B0504020101020102" pitchFamily="34" charset="0"/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7334178-2DDB-4F3D-8AEB-2C3C56C8F004}"/>
              </a:ext>
            </a:extLst>
          </p:cNvPr>
          <p:cNvSpPr>
            <a:spLocks noChangeAspect="1"/>
          </p:cNvSpPr>
          <p:nvPr/>
        </p:nvSpPr>
        <p:spPr>
          <a:xfrm>
            <a:off x="877824" y="3462172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7C3408F-BA35-4EE1-B567-B905CCB6FE03}"/>
              </a:ext>
            </a:extLst>
          </p:cNvPr>
          <p:cNvSpPr>
            <a:spLocks noChangeAspect="1"/>
          </p:cNvSpPr>
          <p:nvPr/>
        </p:nvSpPr>
        <p:spPr>
          <a:xfrm>
            <a:off x="1237488" y="8375944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2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6F948E-594F-4E3A-8DC7-D98B76F3B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8347389"/>
            <a:ext cx="762000" cy="220579"/>
          </a:xfrm>
          <a:prstGeom prst="rect">
            <a:avLst/>
          </a:prstGeom>
          <a:solidFill>
            <a:schemeClr val="bg1"/>
          </a:solidFill>
          <a:ln w="28575">
            <a:solidFill>
              <a:srgbClr val="FB743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C257A5CF-4664-45EB-91A8-91E07DD49188}"/>
              </a:ext>
            </a:extLst>
          </p:cNvPr>
          <p:cNvSpPr>
            <a:spLocks noChangeAspect="1"/>
          </p:cNvSpPr>
          <p:nvPr/>
        </p:nvSpPr>
        <p:spPr>
          <a:xfrm>
            <a:off x="609600" y="5867400"/>
            <a:ext cx="228600" cy="228600"/>
          </a:xfrm>
          <a:prstGeom prst="ellipse">
            <a:avLst/>
          </a:prstGeom>
          <a:solidFill>
            <a:srgbClr val="FB74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583411"/>
            <a:r>
              <a:rPr lang="en-US" sz="900" b="1" dirty="0">
                <a:solidFill>
                  <a:schemeClr val="bg1"/>
                </a:solidFill>
                <a:latin typeface="Akkurat Pro" panose="020B0504020101020102" pitchFamily="34" charset="0"/>
              </a:rPr>
              <a:t>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2A1EDC-E510-0666-0AB4-C642EF8D1B3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373"/>
          <a:stretch/>
        </p:blipFill>
        <p:spPr>
          <a:xfrm>
            <a:off x="2209800" y="2867129"/>
            <a:ext cx="4389120" cy="19487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2A5ACD-6C85-41FA-B3D7-1764620375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3502921"/>
            <a:ext cx="1343025" cy="151275"/>
          </a:xfrm>
          <a:prstGeom prst="rect">
            <a:avLst/>
          </a:prstGeom>
          <a:solidFill>
            <a:schemeClr val="bg1"/>
          </a:solidFill>
          <a:ln w="28575">
            <a:solidFill>
              <a:srgbClr val="FB743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5D48E29-0F36-7737-67F3-A29E606C4ADD}"/>
              </a:ext>
            </a:extLst>
          </p:cNvPr>
          <p:cNvGrpSpPr/>
          <p:nvPr/>
        </p:nvGrpSpPr>
        <p:grpSpPr>
          <a:xfrm>
            <a:off x="1143000" y="8887754"/>
            <a:ext cx="5486400" cy="685378"/>
            <a:chOff x="210694" y="8192345"/>
            <a:chExt cx="5486400" cy="68537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C5DBF31-AED2-36DB-7176-3A803484FAED}"/>
                </a:ext>
              </a:extLst>
            </p:cNvPr>
            <p:cNvSpPr/>
            <p:nvPr/>
          </p:nvSpPr>
          <p:spPr>
            <a:xfrm>
              <a:off x="210694" y="8306644"/>
              <a:ext cx="5486400" cy="571079"/>
            </a:xfrm>
            <a:prstGeom prst="roundRect">
              <a:avLst/>
            </a:prstGeom>
            <a:solidFill>
              <a:srgbClr val="FBFBFB"/>
            </a:solidFill>
            <a:ln w="3175">
              <a:solidFill>
                <a:srgbClr val="2A33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rIns="45720" rtlCol="0" anchor="t"/>
            <a:lstStyle/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kurat Pro" panose="020B0504020101020102" pitchFamily="34" charset="0"/>
                </a:rPr>
                <a:t>If you want the Receipts screen to open in a new window, click on the blue arrow next to Receipts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F80961-D34E-E26E-E92B-1A9ECADF23C1}"/>
                </a:ext>
              </a:extLst>
            </p:cNvPr>
            <p:cNvSpPr/>
            <p:nvPr/>
          </p:nvSpPr>
          <p:spPr>
            <a:xfrm>
              <a:off x="307849" y="8192345"/>
              <a:ext cx="1554480" cy="228600"/>
            </a:xfrm>
            <a:prstGeom prst="rect">
              <a:avLst/>
            </a:prstGeom>
            <a:solidFill>
              <a:srgbClr val="2A338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900" b="1" dirty="0">
                  <a:solidFill>
                    <a:schemeClr val="bg1"/>
                  </a:solidFill>
                  <a:latin typeface="Wingdings" panose="05000000000000000000" pitchFamily="2" charset="2"/>
                  <a:sym typeface="Wingdings 3" panose="05040102010807070707" pitchFamily="18" charset="2"/>
                </a:rPr>
                <a:t></a:t>
              </a:r>
              <a:r>
                <a:rPr lang="en-US" sz="900" b="1" dirty="0">
                  <a:solidFill>
                    <a:schemeClr val="bg1"/>
                  </a:solidFill>
                  <a:latin typeface="Akkurat Pro" panose="020B0504020101020102" pitchFamily="34" charset="0"/>
                  <a:sym typeface="Wingdings 3" panose="05040102010807070707" pitchFamily="18" charset="2"/>
                </a:rPr>
                <a:t> </a:t>
              </a:r>
              <a:r>
                <a:rPr lang="en-US" sz="900" b="1" dirty="0">
                  <a:solidFill>
                    <a:schemeClr val="bg1"/>
                  </a:solidFill>
                  <a:latin typeface="Akkurat Pro" panose="020B0504020101020102" pitchFamily="34" charset="0"/>
                </a:rPr>
                <a:t>TIP &amp; TRICKS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6FC9BAA-8F2E-A40E-AFFB-E7DB25D973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800"/>
          <a:stretch/>
        </p:blipFill>
        <p:spPr>
          <a:xfrm>
            <a:off x="6431704" y="9116354"/>
            <a:ext cx="192025" cy="220579"/>
          </a:xfrm>
          <a:prstGeom prst="rect">
            <a:avLst/>
          </a:prstGeom>
          <a:solidFill>
            <a:schemeClr val="bg1"/>
          </a:solidFill>
          <a:ln w="28575">
            <a:solidFill>
              <a:srgbClr val="FB743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983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F20EC2-D85B-481E-8944-CEFDEF27E098}"/>
              </a:ext>
            </a:extLst>
          </p:cNvPr>
          <p:cNvSpPr/>
          <p:nvPr/>
        </p:nvSpPr>
        <p:spPr>
          <a:xfrm>
            <a:off x="-6301" y="1219200"/>
            <a:ext cx="7772400" cy="181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>
              <a:spcAft>
                <a:spcPts val="600"/>
              </a:spcAft>
            </a:pPr>
            <a:r>
              <a:rPr lang="en-US" sz="1100" b="1" dirty="0">
                <a:solidFill>
                  <a:srgbClr val="502984"/>
                </a:solidFill>
                <a:latin typeface="Akkurat Pro" panose="020B0504020101020102" pitchFamily="34" charset="0"/>
              </a:rPr>
              <a:t>DIRECTIONS:</a:t>
            </a:r>
            <a:endParaRPr lang="en-US" sz="2400" dirty="0">
              <a:solidFill>
                <a:srgbClr val="502984"/>
              </a:solidFill>
              <a:latin typeface="Campton Medium" panose="00000600000000000000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387C25-BAFA-4353-8555-C972B555DBB1}"/>
              </a:ext>
            </a:extLst>
          </p:cNvPr>
          <p:cNvSpPr txBox="1"/>
          <p:nvPr/>
        </p:nvSpPr>
        <p:spPr>
          <a:xfrm>
            <a:off x="559103" y="1452524"/>
            <a:ext cx="6975719" cy="393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r>
              <a:rPr lang="en-US" sz="1100" spc="-17" dirty="0">
                <a:latin typeface="Akkurat Pro" panose="020B0504020101020102" pitchFamily="34" charset="0"/>
                <a:cs typeface="Tahoma"/>
              </a:rPr>
              <a:t>Upon clicking, the </a:t>
            </a:r>
            <a:r>
              <a:rPr lang="en-US" sz="1100" b="1" spc="-17" dirty="0">
                <a:latin typeface="Akkurat Pro" panose="020B0504020101020102" pitchFamily="34" charset="0"/>
                <a:cs typeface="Tahoma"/>
              </a:rPr>
              <a:t>Inventory Receipts </a:t>
            </a:r>
            <a:r>
              <a:rPr lang="en-US" sz="1100" spc="-17" dirty="0">
                <a:latin typeface="Akkurat Pro" panose="020B0504020101020102" pitchFamily="34" charset="0"/>
                <a:cs typeface="Tahoma"/>
              </a:rPr>
              <a:t>window will open: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        </a:t>
            </a:r>
            <a:r>
              <a:rPr lang="en-US" sz="1000" spc="-17" dirty="0">
                <a:latin typeface="Akkurat Pro" panose="020B0504020101020102" pitchFamily="34" charset="0"/>
                <a:cs typeface="Tahoma"/>
              </a:rPr>
              <a:t>	</a:t>
            </a: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Click on </a:t>
            </a:r>
            <a:r>
              <a:rPr lang="en-US" sz="1050" b="1" spc="-17" dirty="0">
                <a:solidFill>
                  <a:srgbClr val="502984"/>
                </a:solidFill>
                <a:latin typeface="Akkurat Pro" panose="020B0504020101020102" pitchFamily="34" charset="0"/>
                <a:cs typeface="Tahoma"/>
              </a:rPr>
              <a:t>Add</a:t>
            </a:r>
            <a:endParaRPr lang="en-US" sz="1050" spc="-17" dirty="0">
              <a:solidFill>
                <a:srgbClr val="502984"/>
              </a:solidFill>
              <a:latin typeface="Akkurat Pro" panose="020B0504020101020102" pitchFamily="34" charset="0"/>
              <a:cs typeface="Tahoma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429142-46A2-41CE-A194-DAE0871B27FF}"/>
              </a:ext>
            </a:extLst>
          </p:cNvPr>
          <p:cNvSpPr>
            <a:spLocks noChangeAspect="1"/>
          </p:cNvSpPr>
          <p:nvPr/>
        </p:nvSpPr>
        <p:spPr>
          <a:xfrm>
            <a:off x="76200" y="1447800"/>
            <a:ext cx="365760" cy="365760"/>
          </a:xfrm>
          <a:prstGeom prst="rect">
            <a:avLst/>
          </a:prstGeom>
          <a:solidFill>
            <a:srgbClr val="502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  <a:latin typeface="Akkurat Pro" panose="020B0504020101020102" pitchFamily="34" charset="0"/>
              </a:rPr>
              <a:t>3</a:t>
            </a:r>
            <a:endParaRPr lang="en-US" sz="1600" dirty="0">
              <a:solidFill>
                <a:schemeClr val="bg1"/>
              </a:solidFill>
              <a:latin typeface="Akkurat Pro" panose="020B0504020101020102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3AF31F7-6555-4DBA-A420-3F8776143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81" y="2359343"/>
            <a:ext cx="5486400" cy="1374457"/>
          </a:xfrm>
          <a:prstGeom prst="rect">
            <a:avLst/>
          </a:prstGeom>
          <a:ln>
            <a:solidFill>
              <a:srgbClr val="4E2A84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3884FD4-2C63-4CF1-8ABE-FA2F657D2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635" y="2913165"/>
            <a:ext cx="331679" cy="192024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8B5CE5CF-8E43-4220-B905-8C576EC2C9F8}"/>
              </a:ext>
            </a:extLst>
          </p:cNvPr>
          <p:cNvSpPr>
            <a:spLocks noChangeAspect="1"/>
          </p:cNvSpPr>
          <p:nvPr/>
        </p:nvSpPr>
        <p:spPr>
          <a:xfrm>
            <a:off x="5834456" y="2913165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3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6D38D78-779C-4105-A6D8-0138C36200F4}"/>
              </a:ext>
            </a:extLst>
          </p:cNvPr>
          <p:cNvSpPr>
            <a:spLocks noChangeAspect="1"/>
          </p:cNvSpPr>
          <p:nvPr/>
        </p:nvSpPr>
        <p:spPr>
          <a:xfrm>
            <a:off x="609600" y="1828800"/>
            <a:ext cx="228600" cy="228600"/>
          </a:xfrm>
          <a:prstGeom prst="ellipse">
            <a:avLst/>
          </a:prstGeom>
          <a:solidFill>
            <a:srgbClr val="FB74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583411"/>
            <a:r>
              <a:rPr lang="en-US" sz="900" b="1" dirty="0">
                <a:solidFill>
                  <a:schemeClr val="bg1"/>
                </a:solidFill>
                <a:latin typeface="Akkurat Pro" panose="020B0504020101020102" pitchFamily="34" charset="0"/>
              </a:rPr>
              <a:t>3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0C0B0ED-6B15-27AF-CD4F-907287A9C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6087584"/>
            <a:ext cx="5577840" cy="221821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A053682-805E-C65D-C26F-140A839B37AE}"/>
              </a:ext>
            </a:extLst>
          </p:cNvPr>
          <p:cNvSpPr txBox="1"/>
          <p:nvPr/>
        </p:nvSpPr>
        <p:spPr>
          <a:xfrm>
            <a:off x="549074" y="4987026"/>
            <a:ext cx="7108090" cy="7796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0" algn="l"/>
              </a:tabLst>
            </a:pPr>
            <a:r>
              <a:rPr lang="en-US" sz="1100" spc="-17" dirty="0">
                <a:latin typeface="Akkurat Pro" panose="020B0504020101020102" pitchFamily="34" charset="0"/>
                <a:cs typeface="Tahoma"/>
              </a:rPr>
              <a:t>	Upon clicking a new </a:t>
            </a:r>
            <a:r>
              <a:rPr lang="en-US" sz="1100" b="1" spc="-17" dirty="0">
                <a:latin typeface="Akkurat Pro" panose="020B0504020101020102" pitchFamily="34" charset="0"/>
                <a:cs typeface="Tahoma"/>
              </a:rPr>
              <a:t>Receiving</a:t>
            </a:r>
            <a:r>
              <a:rPr lang="en-US" sz="1100" spc="-17" dirty="0">
                <a:latin typeface="Akkurat Pro" panose="020B0504020101020102" pitchFamily="34" charset="0"/>
                <a:cs typeface="Tahoma"/>
              </a:rPr>
              <a:t> window will open.  On the </a:t>
            </a:r>
            <a:r>
              <a:rPr lang="en-US" sz="1100" b="1" spc="-17" dirty="0">
                <a:latin typeface="Akkurat Pro" panose="020B0504020101020102" pitchFamily="34" charset="0"/>
                <a:cs typeface="Tahoma"/>
              </a:rPr>
              <a:t>General</a:t>
            </a:r>
            <a:r>
              <a:rPr lang="en-US" sz="1100" spc="-17" dirty="0">
                <a:latin typeface="Akkurat Pro" panose="020B0504020101020102" pitchFamily="34" charset="0"/>
                <a:cs typeface="Tahoma"/>
              </a:rPr>
              <a:t> tab: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Locate the </a:t>
            </a:r>
            <a:r>
              <a:rPr lang="en-US" sz="1050" b="1" spc="-17" dirty="0">
                <a:solidFill>
                  <a:srgbClr val="502984"/>
                </a:solidFill>
                <a:latin typeface="Akkurat Pro" panose="020B0504020101020102" pitchFamily="34" charset="0"/>
                <a:cs typeface="Tahoma"/>
              </a:rPr>
              <a:t>Purchase Order section.  </a:t>
            </a: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290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	</a:t>
            </a: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290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Click on </a:t>
            </a:r>
            <a:r>
              <a:rPr lang="en-US" sz="1050" b="1" spc="-17" dirty="0">
                <a:solidFill>
                  <a:srgbClr val="502984"/>
                </a:solidFill>
                <a:latin typeface="Akkurat Pro" panose="020B0504020101020102" pitchFamily="34" charset="0"/>
                <a:cs typeface="Tahoma"/>
              </a:rPr>
              <a:t>Find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  <a:tab pos="127000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         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5C2D43-0F2B-1917-879B-5D758CD85228}"/>
              </a:ext>
            </a:extLst>
          </p:cNvPr>
          <p:cNvSpPr>
            <a:spLocks noChangeAspect="1"/>
          </p:cNvSpPr>
          <p:nvPr/>
        </p:nvSpPr>
        <p:spPr>
          <a:xfrm>
            <a:off x="94159" y="4995340"/>
            <a:ext cx="365760" cy="365760"/>
          </a:xfrm>
          <a:prstGeom prst="rect">
            <a:avLst/>
          </a:prstGeom>
          <a:solidFill>
            <a:srgbClr val="502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  <a:latin typeface="Akkurat Pro" panose="020B0504020101020102" pitchFamily="34" charset="0"/>
              </a:rPr>
              <a:t>4</a:t>
            </a:r>
            <a:endParaRPr lang="en-US" sz="1600" dirty="0">
              <a:solidFill>
                <a:schemeClr val="bg1"/>
              </a:solidFill>
              <a:latin typeface="Akkurat Pro" panose="020B0504020101020102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E43455C-38D6-3E38-8A72-59A662893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6400" y="7617250"/>
            <a:ext cx="427409" cy="192025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70A76DCE-6991-A4E0-01BC-F343EC750383}"/>
              </a:ext>
            </a:extLst>
          </p:cNvPr>
          <p:cNvSpPr>
            <a:spLocks noChangeAspect="1"/>
          </p:cNvSpPr>
          <p:nvPr/>
        </p:nvSpPr>
        <p:spPr>
          <a:xfrm>
            <a:off x="5554836" y="7617250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4b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D517D60-E0DA-B1E6-C556-4C65FBF4B7F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728"/>
          <a:stretch/>
        </p:blipFill>
        <p:spPr>
          <a:xfrm>
            <a:off x="1110261" y="6302483"/>
            <a:ext cx="453692" cy="188113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920BB4C-7B4E-C2A1-F518-73CD8D70C4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7280" y="7598962"/>
            <a:ext cx="1006722" cy="228600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636A6C10-6662-6B23-5C4F-26D7E2F4D606}"/>
              </a:ext>
            </a:extLst>
          </p:cNvPr>
          <p:cNvSpPr>
            <a:spLocks noChangeAspect="1"/>
          </p:cNvSpPr>
          <p:nvPr/>
        </p:nvSpPr>
        <p:spPr>
          <a:xfrm>
            <a:off x="609600" y="5392529"/>
            <a:ext cx="228600" cy="228600"/>
          </a:xfrm>
          <a:prstGeom prst="ellipse">
            <a:avLst/>
          </a:prstGeom>
          <a:solidFill>
            <a:srgbClr val="FB74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583411"/>
            <a:r>
              <a:rPr lang="en-US" sz="900" b="1" dirty="0">
                <a:solidFill>
                  <a:schemeClr val="bg1"/>
                </a:solidFill>
                <a:latin typeface="Akkurat Pro" panose="020B0504020101020102" pitchFamily="34" charset="0"/>
              </a:rPr>
              <a:t>4a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1B47282-2E8D-C339-1625-0076E89EF6BD}"/>
              </a:ext>
            </a:extLst>
          </p:cNvPr>
          <p:cNvSpPr>
            <a:spLocks noChangeAspect="1"/>
          </p:cNvSpPr>
          <p:nvPr/>
        </p:nvSpPr>
        <p:spPr>
          <a:xfrm>
            <a:off x="609600" y="5791200"/>
            <a:ext cx="228600" cy="228600"/>
          </a:xfrm>
          <a:prstGeom prst="ellipse">
            <a:avLst/>
          </a:prstGeom>
          <a:solidFill>
            <a:srgbClr val="FB74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583411"/>
            <a:r>
              <a:rPr lang="en-US" sz="900" b="1" dirty="0">
                <a:solidFill>
                  <a:schemeClr val="bg1"/>
                </a:solidFill>
                <a:latin typeface="Akkurat Pro" panose="020B0504020101020102" pitchFamily="34" charset="0"/>
              </a:rPr>
              <a:t>4b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13FCCA8-6DAE-2A20-563F-BB201DC13B12}"/>
              </a:ext>
            </a:extLst>
          </p:cNvPr>
          <p:cNvSpPr>
            <a:spLocks noChangeAspect="1"/>
          </p:cNvSpPr>
          <p:nvPr/>
        </p:nvSpPr>
        <p:spPr>
          <a:xfrm>
            <a:off x="838200" y="7617250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4a</a:t>
            </a:r>
          </a:p>
        </p:txBody>
      </p:sp>
    </p:spTree>
    <p:extLst>
      <p:ext uri="{BB962C8B-B14F-4D97-AF65-F5344CB8AC3E}">
        <p14:creationId xmlns:p14="http://schemas.microsoft.com/office/powerpoint/2010/main" val="2754339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89AB5F01-626F-4558-837C-FA1E72CBC624}"/>
              </a:ext>
            </a:extLst>
          </p:cNvPr>
          <p:cNvSpPr txBox="1"/>
          <p:nvPr/>
        </p:nvSpPr>
        <p:spPr>
          <a:xfrm>
            <a:off x="549074" y="1447799"/>
            <a:ext cx="7108090" cy="7796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0" algn="l"/>
              </a:tabLst>
            </a:pPr>
            <a:r>
              <a:rPr lang="en-US" sz="1100" spc="-17" dirty="0">
                <a:latin typeface="Akkurat Pro" panose="020B0504020101020102" pitchFamily="34" charset="0"/>
                <a:cs typeface="Tahoma"/>
              </a:rPr>
              <a:t>Upon clicking, the </a:t>
            </a:r>
            <a:r>
              <a:rPr lang="en-US" sz="1100" b="1" spc="-17" dirty="0">
                <a:latin typeface="Akkurat Pro" panose="020B0504020101020102" pitchFamily="34" charset="0"/>
                <a:cs typeface="Tahoma"/>
              </a:rPr>
              <a:t>Active Purchase Order </a:t>
            </a:r>
            <a:r>
              <a:rPr lang="en-US" sz="1100" spc="-17" dirty="0">
                <a:latin typeface="Akkurat Pro" panose="020B0504020101020102" pitchFamily="34" charset="0"/>
                <a:cs typeface="Tahoma"/>
              </a:rPr>
              <a:t>window will open: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0" algn="l"/>
              </a:tabLst>
            </a:pPr>
            <a:endParaRPr lang="en-US" sz="1000" spc="-17" dirty="0">
              <a:latin typeface="Akkurat Pro" panose="020B0504020101020102" pitchFamily="34" charset="0"/>
              <a:cs typeface="Tahoma"/>
            </a:endParaRP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Enter the </a:t>
            </a:r>
            <a:r>
              <a:rPr lang="en-US" sz="1050" b="1" spc="-17" dirty="0">
                <a:solidFill>
                  <a:srgbClr val="4E2A84"/>
                </a:solidFill>
                <a:latin typeface="Akkurat Pro" panose="020B0504020101020102" pitchFamily="34" charset="0"/>
                <a:cs typeface="Tahoma"/>
              </a:rPr>
              <a:t>PO#</a:t>
            </a:r>
            <a:r>
              <a:rPr lang="en-US" sz="1050" spc="-17" dirty="0">
                <a:latin typeface="Akkurat Pro" panose="020B0504020101020102" pitchFamily="34" charset="0"/>
                <a:cs typeface="Tahoma"/>
              </a:rPr>
              <a:t> in the ID box and press </a:t>
            </a:r>
            <a:r>
              <a:rPr lang="en-US" sz="1050" b="1" spc="-17" dirty="0">
                <a:solidFill>
                  <a:srgbClr val="4E2A84"/>
                </a:solidFill>
                <a:latin typeface="Akkurat Pro" panose="020B0504020101020102" pitchFamily="34" charset="0"/>
                <a:cs typeface="Tahoma"/>
              </a:rPr>
              <a:t>Enter</a:t>
            </a:r>
            <a:r>
              <a:rPr lang="en-US" sz="1050" spc="-17" dirty="0">
                <a:latin typeface="Akkurat Pro" panose="020B0504020101020102" pitchFamily="34" charset="0"/>
                <a:cs typeface="Tahoma"/>
              </a:rPr>
              <a:t>.  </a:t>
            </a: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Click on the </a:t>
            </a:r>
            <a:r>
              <a:rPr lang="en-US" sz="1050" b="1" spc="-17" dirty="0">
                <a:solidFill>
                  <a:srgbClr val="4E2A84"/>
                </a:solidFill>
                <a:latin typeface="Akkurat Pro" panose="020B0504020101020102" pitchFamily="34" charset="0"/>
                <a:cs typeface="Tahoma"/>
              </a:rPr>
              <a:t>radio</a:t>
            </a:r>
            <a:r>
              <a:rPr lang="en-US" sz="1050" spc="-17" dirty="0">
                <a:latin typeface="Akkurat Pro" panose="020B0504020101020102" pitchFamily="34" charset="0"/>
                <a:cs typeface="Tahoma"/>
              </a:rPr>
              <a:t> button next to the purchase order you want to open.  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290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	</a:t>
            </a: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290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Click </a:t>
            </a:r>
            <a:r>
              <a:rPr lang="en-US" sz="1050" b="1" spc="-17" dirty="0">
                <a:solidFill>
                  <a:srgbClr val="4E2A84"/>
                </a:solidFill>
                <a:latin typeface="Akkurat Pro" panose="020B0504020101020102" pitchFamily="34" charset="0"/>
                <a:cs typeface="Tahoma"/>
              </a:rPr>
              <a:t>OK</a:t>
            </a:r>
            <a:r>
              <a:rPr lang="en-US" sz="1050" spc="-17" dirty="0">
                <a:latin typeface="Akkurat Pro" panose="020B0504020101020102" pitchFamily="34" charset="0"/>
                <a:cs typeface="Tahoma"/>
              </a:rPr>
              <a:t>.  This will close the PO window and add the PO to the receipt.    </a:t>
            </a:r>
            <a:endParaRPr lang="en-US" sz="1050" b="1" spc="-17" dirty="0">
              <a:solidFill>
                <a:srgbClr val="502984"/>
              </a:solidFill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  <a:tab pos="127000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         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F20EC2-D85B-481E-8944-CEFDEF27E098}"/>
              </a:ext>
            </a:extLst>
          </p:cNvPr>
          <p:cNvSpPr/>
          <p:nvPr/>
        </p:nvSpPr>
        <p:spPr>
          <a:xfrm>
            <a:off x="-6301" y="1177026"/>
            <a:ext cx="7772400" cy="181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>
              <a:spcAft>
                <a:spcPts val="600"/>
              </a:spcAft>
            </a:pPr>
            <a:r>
              <a:rPr lang="en-US" sz="1100" b="1" dirty="0">
                <a:solidFill>
                  <a:srgbClr val="502984"/>
                </a:solidFill>
                <a:latin typeface="Akkurat Pro" panose="020B0504020101020102" pitchFamily="34" charset="0"/>
              </a:rPr>
              <a:t>DIRECTIONS:</a:t>
            </a:r>
            <a:endParaRPr lang="en-US" sz="2400" dirty="0">
              <a:solidFill>
                <a:srgbClr val="502984"/>
              </a:solidFill>
              <a:latin typeface="Campton Medium" panose="00000600000000000000" pitchFamily="50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FA46BF-6FE1-4DFD-894D-45915F72D1A3}"/>
              </a:ext>
            </a:extLst>
          </p:cNvPr>
          <p:cNvSpPr>
            <a:spLocks noChangeAspect="1"/>
          </p:cNvSpPr>
          <p:nvPr/>
        </p:nvSpPr>
        <p:spPr>
          <a:xfrm>
            <a:off x="94159" y="1447800"/>
            <a:ext cx="365760" cy="365760"/>
          </a:xfrm>
          <a:prstGeom prst="rect">
            <a:avLst/>
          </a:prstGeom>
          <a:solidFill>
            <a:srgbClr val="502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  <a:latin typeface="Akkurat Pro" panose="020B0504020101020102" pitchFamily="34" charset="0"/>
              </a:rPr>
              <a:t>5</a:t>
            </a:r>
            <a:endParaRPr lang="en-US" sz="1600" dirty="0">
              <a:solidFill>
                <a:schemeClr val="bg1"/>
              </a:solidFill>
              <a:latin typeface="Akkurat Pro" panose="020B0504020101020102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1478CC1-50B9-470E-8DAA-30407658D9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229"/>
          <a:stretch/>
        </p:blipFill>
        <p:spPr>
          <a:xfrm>
            <a:off x="1133940" y="3082634"/>
            <a:ext cx="5486400" cy="2784766"/>
          </a:xfrm>
          <a:prstGeom prst="rect">
            <a:avLst/>
          </a:prstGeom>
          <a:ln>
            <a:solidFill>
              <a:srgbClr val="502984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B3FF94B-5266-459D-B139-123DA2A907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81" t="1" r="9280" b="-8929"/>
          <a:stretch/>
        </p:blipFill>
        <p:spPr>
          <a:xfrm>
            <a:off x="1167014" y="4191000"/>
            <a:ext cx="204586" cy="228600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93FA023C-B443-4116-AC61-FC196EC797C8}"/>
              </a:ext>
            </a:extLst>
          </p:cNvPr>
          <p:cNvSpPr>
            <a:spLocks noChangeAspect="1"/>
          </p:cNvSpPr>
          <p:nvPr/>
        </p:nvSpPr>
        <p:spPr>
          <a:xfrm>
            <a:off x="596995" y="1828799"/>
            <a:ext cx="228600" cy="228600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5a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E218861-196C-45BD-991F-F1F197BE8DEB}"/>
              </a:ext>
            </a:extLst>
          </p:cNvPr>
          <p:cNvSpPr>
            <a:spLocks noChangeAspect="1"/>
          </p:cNvSpPr>
          <p:nvPr/>
        </p:nvSpPr>
        <p:spPr>
          <a:xfrm>
            <a:off x="894588" y="4209288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5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7B67FBF-7594-46DC-815A-6E003810DDE5}"/>
              </a:ext>
            </a:extLst>
          </p:cNvPr>
          <p:cNvSpPr>
            <a:spLocks noChangeAspect="1"/>
          </p:cNvSpPr>
          <p:nvPr/>
        </p:nvSpPr>
        <p:spPr>
          <a:xfrm>
            <a:off x="5261582" y="3082634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5c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5AC22F7-B15D-47AD-9573-6269440F4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052375"/>
            <a:ext cx="527505" cy="296722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B6030B38-08AE-4520-A672-BDEFA3F4540F}"/>
              </a:ext>
            </a:extLst>
          </p:cNvPr>
          <p:cNvSpPr>
            <a:spLocks noChangeAspect="1"/>
          </p:cNvSpPr>
          <p:nvPr/>
        </p:nvSpPr>
        <p:spPr>
          <a:xfrm>
            <a:off x="596995" y="2249403"/>
            <a:ext cx="228600" cy="228600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5b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7E12B6-A7F0-571E-CB37-7C5551E98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031" y="3572387"/>
            <a:ext cx="914400" cy="449706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43C6E51-5BD9-FED2-B61C-D780B25B3726}"/>
              </a:ext>
            </a:extLst>
          </p:cNvPr>
          <p:cNvSpPr>
            <a:spLocks noChangeAspect="1"/>
          </p:cNvSpPr>
          <p:nvPr/>
        </p:nvSpPr>
        <p:spPr>
          <a:xfrm>
            <a:off x="1430097" y="3566278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5a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84BD3FD-3100-7C4A-2665-F4DC4EB0D3B3}"/>
              </a:ext>
            </a:extLst>
          </p:cNvPr>
          <p:cNvSpPr>
            <a:spLocks noChangeAspect="1"/>
          </p:cNvSpPr>
          <p:nvPr/>
        </p:nvSpPr>
        <p:spPr>
          <a:xfrm>
            <a:off x="596995" y="2701397"/>
            <a:ext cx="228600" cy="228600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5c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253F11-89CB-DCC2-B7F8-2D17B2C4AB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3879"/>
          <a:stretch/>
        </p:blipFill>
        <p:spPr>
          <a:xfrm>
            <a:off x="1153039" y="7291381"/>
            <a:ext cx="5486400" cy="1319219"/>
          </a:xfrm>
          <a:prstGeom prst="rect">
            <a:avLst/>
          </a:prstGeom>
          <a:ln>
            <a:solidFill>
              <a:srgbClr val="502984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4BF1FB-4BE6-51B2-233C-A5B785EE0885}"/>
              </a:ext>
            </a:extLst>
          </p:cNvPr>
          <p:cNvSpPr txBox="1"/>
          <p:nvPr/>
        </p:nvSpPr>
        <p:spPr>
          <a:xfrm>
            <a:off x="584433" y="6456846"/>
            <a:ext cx="7093808" cy="8774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r>
              <a:rPr lang="en-US" sz="1100" spc="-17" dirty="0">
                <a:latin typeface="Akkurat Pro" panose="020B0504020101020102" pitchFamily="34" charset="0"/>
                <a:cs typeface="Tahoma"/>
              </a:rPr>
              <a:t>From the </a:t>
            </a:r>
            <a:r>
              <a:rPr lang="en-US" sz="1100" b="1" spc="-17" dirty="0">
                <a:latin typeface="Akkurat Pro" panose="020B0504020101020102" pitchFamily="34" charset="0"/>
                <a:cs typeface="Tahoma"/>
              </a:rPr>
              <a:t>Receiving</a:t>
            </a:r>
            <a:r>
              <a:rPr lang="en-US" sz="1100" spc="-17" dirty="0">
                <a:latin typeface="Akkurat Pro" panose="020B0504020101020102" pitchFamily="34" charset="0"/>
                <a:cs typeface="Tahoma"/>
              </a:rPr>
              <a:t> window:</a:t>
            </a: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</a:tabLst>
            </a:pPr>
            <a:r>
              <a:rPr lang="en-US" sz="1050" b="1" spc="-17" dirty="0">
                <a:solidFill>
                  <a:srgbClr val="7030A0"/>
                </a:solidFill>
                <a:latin typeface="Akkurat Pro" panose="020B0504020101020102" pitchFamily="34" charset="0"/>
                <a:cs typeface="Tahoma"/>
              </a:rPr>
              <a:t>	</a:t>
            </a: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4488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Click on the </a:t>
            </a:r>
            <a:r>
              <a:rPr lang="en-US" sz="1050" b="1" spc="-17" dirty="0">
                <a:solidFill>
                  <a:srgbClr val="502984"/>
                </a:solidFill>
                <a:latin typeface="Akkurat Pro" panose="020B0504020101020102" pitchFamily="34" charset="0"/>
                <a:cs typeface="Tahoma"/>
              </a:rPr>
              <a:t>Line Items </a:t>
            </a:r>
            <a:r>
              <a:rPr lang="en-US" sz="1050" spc="-17" dirty="0">
                <a:latin typeface="Akkurat Pro" panose="020B0504020101020102" pitchFamily="34" charset="0"/>
                <a:cs typeface="Tahoma"/>
              </a:rPr>
              <a:t>tab.</a:t>
            </a:r>
            <a:endParaRPr lang="en-US" sz="1050" b="1" spc="-17" dirty="0"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         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358804-7910-7754-FCC7-915331A6A0A7}"/>
              </a:ext>
            </a:extLst>
          </p:cNvPr>
          <p:cNvSpPr>
            <a:spLocks noChangeAspect="1"/>
          </p:cNvSpPr>
          <p:nvPr/>
        </p:nvSpPr>
        <p:spPr>
          <a:xfrm>
            <a:off x="94159" y="6453181"/>
            <a:ext cx="365760" cy="365760"/>
          </a:xfrm>
          <a:prstGeom prst="rect">
            <a:avLst/>
          </a:prstGeom>
          <a:solidFill>
            <a:srgbClr val="502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  <a:latin typeface="Akkurat Pro" panose="020B0504020101020102" pitchFamily="34" charset="0"/>
              </a:rPr>
              <a:t>6</a:t>
            </a:r>
            <a:endParaRPr lang="en-US" sz="1600" dirty="0">
              <a:solidFill>
                <a:schemeClr val="bg1"/>
              </a:solidFill>
              <a:latin typeface="Akkurat Pro" panose="020B0504020101020102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F240EE-52CA-5CC6-17A9-6D3E1D4B1E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7800" y="7413774"/>
            <a:ext cx="481604" cy="139821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F3B2F0F-23C6-AC16-BC91-9A71D3FC0424}"/>
              </a:ext>
            </a:extLst>
          </p:cNvPr>
          <p:cNvSpPr>
            <a:spLocks noChangeAspect="1"/>
          </p:cNvSpPr>
          <p:nvPr/>
        </p:nvSpPr>
        <p:spPr>
          <a:xfrm>
            <a:off x="1153039" y="7381192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6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8F535F-9579-5AFD-E435-73611E5CF4CF}"/>
              </a:ext>
            </a:extLst>
          </p:cNvPr>
          <p:cNvSpPr>
            <a:spLocks noChangeAspect="1"/>
          </p:cNvSpPr>
          <p:nvPr/>
        </p:nvSpPr>
        <p:spPr>
          <a:xfrm>
            <a:off x="609600" y="6834181"/>
            <a:ext cx="228600" cy="228600"/>
          </a:xfrm>
          <a:prstGeom prst="ellipse">
            <a:avLst/>
          </a:prstGeom>
          <a:solidFill>
            <a:srgbClr val="FB74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583411"/>
            <a:r>
              <a:rPr lang="en-US" sz="900" b="1" dirty="0">
                <a:solidFill>
                  <a:schemeClr val="bg1"/>
                </a:solidFill>
                <a:latin typeface="Akkurat Pro" panose="020B0504020101020102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603872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A954F2-E133-5894-88BE-F1ED4194A8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837"/>
          <a:stretch/>
        </p:blipFill>
        <p:spPr>
          <a:xfrm>
            <a:off x="1136699" y="4914618"/>
            <a:ext cx="5486400" cy="1034406"/>
          </a:xfrm>
          <a:prstGeom prst="rect">
            <a:avLst/>
          </a:prstGeom>
          <a:ln>
            <a:solidFill>
              <a:srgbClr val="502984"/>
            </a:solidFill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3A8B6F54-8108-4C90-A401-1FB52B022AD6}"/>
              </a:ext>
            </a:extLst>
          </p:cNvPr>
          <p:cNvSpPr/>
          <p:nvPr/>
        </p:nvSpPr>
        <p:spPr>
          <a:xfrm>
            <a:off x="-6301" y="1195381"/>
            <a:ext cx="7772400" cy="181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>
              <a:spcAft>
                <a:spcPts val="600"/>
              </a:spcAft>
            </a:pPr>
            <a:r>
              <a:rPr lang="en-US" sz="1100" b="1" dirty="0">
                <a:solidFill>
                  <a:srgbClr val="502984"/>
                </a:solidFill>
                <a:latin typeface="Akkurat Pro" panose="020B0504020101020102" pitchFamily="34" charset="0"/>
              </a:rPr>
              <a:t>DIRECTIONS:</a:t>
            </a:r>
            <a:endParaRPr lang="en-US" sz="2400" dirty="0">
              <a:solidFill>
                <a:srgbClr val="502984"/>
              </a:solidFill>
              <a:latin typeface="Campton Medium" panose="00000600000000000000" pitchFamily="50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43A36C6-A7DD-444C-A188-C20674A20D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837"/>
          <a:stretch/>
        </p:blipFill>
        <p:spPr>
          <a:xfrm>
            <a:off x="1137137" y="2889612"/>
            <a:ext cx="5486400" cy="1034406"/>
          </a:xfrm>
          <a:prstGeom prst="rect">
            <a:avLst/>
          </a:prstGeom>
          <a:ln>
            <a:solidFill>
              <a:srgbClr val="502984"/>
            </a:solidFill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B305E75-FAE6-4A42-9F74-4E63039A3494}"/>
              </a:ext>
            </a:extLst>
          </p:cNvPr>
          <p:cNvSpPr txBox="1"/>
          <p:nvPr/>
        </p:nvSpPr>
        <p:spPr>
          <a:xfrm>
            <a:off x="579763" y="1447800"/>
            <a:ext cx="7093808" cy="13192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1271270" algn="l"/>
              </a:tabLst>
            </a:pPr>
            <a:r>
              <a:rPr lang="en-US" sz="1100" spc="-17" dirty="0">
                <a:latin typeface="Akkurat Pro" panose="020B0504020101020102" pitchFamily="34" charset="0"/>
                <a:cs typeface="Tahoma"/>
              </a:rPr>
              <a:t>From the </a:t>
            </a:r>
            <a:r>
              <a:rPr lang="en-US" sz="1100" b="1" spc="-17" dirty="0">
                <a:latin typeface="Akkurat Pro" panose="020B0504020101020102" pitchFamily="34" charset="0"/>
                <a:cs typeface="Tahoma"/>
              </a:rPr>
              <a:t>Line Items </a:t>
            </a:r>
            <a:r>
              <a:rPr lang="en-US" sz="1100" spc="-17" dirty="0">
                <a:latin typeface="Akkurat Pro" panose="020B0504020101020102" pitchFamily="34" charset="0"/>
                <a:cs typeface="Tahoma"/>
              </a:rPr>
              <a:t>tab: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</a:tabLst>
            </a:pPr>
            <a:r>
              <a:rPr lang="en-US" sz="1100" spc="-17" dirty="0">
                <a:latin typeface="Akkurat Pro" panose="020B0504020101020102" pitchFamily="34" charset="0"/>
                <a:cs typeface="Tahoma"/>
              </a:rPr>
              <a:t>	</a:t>
            </a: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</a:tabLst>
            </a:pPr>
            <a:endParaRPr lang="en-US" sz="1100" spc="-17" dirty="0">
              <a:latin typeface="Akkurat Pro" panose="020B0504020101020102" pitchFamily="34" charset="0"/>
              <a:cs typeface="Tahoma"/>
            </a:endParaRP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</a:tabLst>
            </a:pPr>
            <a:endParaRPr lang="en-US" sz="1100" spc="-17" dirty="0">
              <a:latin typeface="Akkurat Pro" panose="020B0504020101020102" pitchFamily="34" charset="0"/>
              <a:cs typeface="Tahoma"/>
            </a:endParaRP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</a:tabLst>
            </a:pPr>
            <a:endParaRPr lang="en-US" sz="500" spc="-17" dirty="0">
              <a:latin typeface="Akkurat Pro" panose="020B0504020101020102" pitchFamily="34" charset="0"/>
              <a:cs typeface="Tahoma"/>
            </a:endParaRP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Click on </a:t>
            </a:r>
            <a:r>
              <a:rPr lang="en-US" sz="1050" b="1" spc="-17" dirty="0">
                <a:solidFill>
                  <a:srgbClr val="502984"/>
                </a:solidFill>
                <a:latin typeface="Akkurat Pro" panose="020B0504020101020102" pitchFamily="34" charset="0"/>
                <a:cs typeface="Tahoma"/>
              </a:rPr>
              <a:t>Create Draft</a:t>
            </a:r>
            <a:r>
              <a:rPr lang="en-US" sz="1050" spc="-17" dirty="0">
                <a:solidFill>
                  <a:srgbClr val="502984"/>
                </a:solidFill>
                <a:latin typeface="Akkurat Pro" panose="020B0504020101020102" pitchFamily="34" charset="0"/>
                <a:cs typeface="Tahoma"/>
              </a:rPr>
              <a:t>.</a:t>
            </a:r>
          </a:p>
          <a:p>
            <a:pPr marL="34290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</a:tabLst>
            </a:pPr>
            <a:endParaRPr lang="en-US" sz="1050" b="1" spc="-17" dirty="0">
              <a:solidFill>
                <a:srgbClr val="502984"/>
              </a:solidFill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  <a:tab pos="1270000" algn="l"/>
              </a:tabLst>
            </a:pPr>
            <a:r>
              <a:rPr lang="en-US" sz="1050" b="1" spc="-17" dirty="0">
                <a:solidFill>
                  <a:srgbClr val="502984"/>
                </a:solidFill>
                <a:latin typeface="Akkurat Pro" panose="020B0504020101020102" pitchFamily="34" charset="0"/>
                <a:cs typeface="Tahoma"/>
              </a:rPr>
              <a:t>	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  <a:tab pos="1270000" algn="l"/>
              </a:tabLst>
            </a:pPr>
            <a:endParaRPr lang="en-US" sz="1050" b="1" spc="-17" dirty="0">
              <a:solidFill>
                <a:srgbClr val="502984"/>
              </a:solidFill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  <a:tab pos="1270000" algn="l"/>
              </a:tabLst>
            </a:pPr>
            <a:endParaRPr lang="en-US" sz="1050" b="1" spc="-17" dirty="0">
              <a:solidFill>
                <a:srgbClr val="502984"/>
              </a:solidFill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  <a:tab pos="1270000" algn="l"/>
              </a:tabLst>
            </a:pPr>
            <a:endParaRPr lang="en-US" sz="1050" b="1" spc="-17" dirty="0">
              <a:solidFill>
                <a:srgbClr val="502984"/>
              </a:solidFill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  <a:tab pos="1270000" algn="l"/>
              </a:tabLst>
            </a:pPr>
            <a:endParaRPr lang="en-US" sz="1050" b="1" spc="-17" dirty="0">
              <a:solidFill>
                <a:srgbClr val="502984"/>
              </a:solidFill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  <a:tab pos="127000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	Enter the </a:t>
            </a:r>
            <a:r>
              <a:rPr lang="en-US" sz="1050" b="1" spc="-17" dirty="0">
                <a:solidFill>
                  <a:srgbClr val="4E2A84"/>
                </a:solidFill>
                <a:latin typeface="Akkurat Pro" panose="020B0504020101020102" pitchFamily="34" charset="0"/>
                <a:cs typeface="Tahoma"/>
              </a:rPr>
              <a:t>Quantity Received</a:t>
            </a:r>
            <a:r>
              <a:rPr lang="en-US" sz="1050" spc="-17" dirty="0">
                <a:latin typeface="Akkurat Pro" panose="020B0504020101020102" pitchFamily="34" charset="0"/>
                <a:cs typeface="Tahoma"/>
              </a:rPr>
              <a:t>.</a:t>
            </a: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  <a:tab pos="1270000" algn="l"/>
              </a:tabLst>
            </a:pPr>
            <a:endParaRPr lang="en-US" sz="1050" spc="-17" dirty="0">
              <a:latin typeface="Akkurat Pro" panose="020B0504020101020102" pitchFamily="34" charset="0"/>
              <a:cs typeface="Tahoma"/>
            </a:endParaRPr>
          </a:p>
          <a:p>
            <a:pPr marL="0" lvl="4">
              <a:lnSpc>
                <a:spcPct val="110000"/>
              </a:lnSpc>
              <a:spcAft>
                <a:spcPts val="300"/>
              </a:spcAft>
              <a:buClr>
                <a:schemeClr val="tx1"/>
              </a:buClr>
              <a:tabLst>
                <a:tab pos="341313" algn="l"/>
                <a:tab pos="1270000" algn="l"/>
              </a:tabLst>
            </a:pPr>
            <a:r>
              <a:rPr lang="en-US" sz="1050" spc="-17" dirty="0">
                <a:latin typeface="Akkurat Pro" panose="020B0504020101020102" pitchFamily="34" charset="0"/>
                <a:cs typeface="Tahoma"/>
              </a:rPr>
              <a:t>	Click on </a:t>
            </a:r>
            <a:r>
              <a:rPr lang="en-US" sz="1050" b="1" spc="-17" dirty="0">
                <a:solidFill>
                  <a:srgbClr val="4E2A84"/>
                </a:solidFill>
                <a:latin typeface="Akkurat Pro" panose="020B0504020101020102" pitchFamily="34" charset="0"/>
                <a:cs typeface="Tahoma"/>
              </a:rPr>
              <a:t>Issue</a:t>
            </a:r>
            <a:r>
              <a:rPr lang="en-US" sz="1050" spc="-17" dirty="0">
                <a:latin typeface="Akkurat Pro" panose="020B0504020101020102" pitchFamily="34" charset="0"/>
                <a:cs typeface="Tahoma"/>
              </a:rPr>
              <a:t>.    </a:t>
            </a:r>
            <a:endParaRPr lang="en-US" sz="1050" b="1" spc="-17" dirty="0">
              <a:solidFill>
                <a:srgbClr val="FF0000"/>
              </a:solidFill>
              <a:latin typeface="Akkurat Pro" panose="020B0504020101020102" pitchFamily="34" charset="0"/>
              <a:cs typeface="Tahoma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FC37018-360E-40E1-8B73-A1729B9CE2B9}"/>
              </a:ext>
            </a:extLst>
          </p:cNvPr>
          <p:cNvSpPr>
            <a:spLocks noChangeAspect="1"/>
          </p:cNvSpPr>
          <p:nvPr/>
        </p:nvSpPr>
        <p:spPr>
          <a:xfrm>
            <a:off x="92057" y="1456312"/>
            <a:ext cx="365760" cy="365760"/>
          </a:xfrm>
          <a:prstGeom prst="rect">
            <a:avLst/>
          </a:prstGeom>
          <a:solidFill>
            <a:srgbClr val="502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  <a:latin typeface="Akkurat Pro" panose="020B0504020101020102" pitchFamily="34" charset="0"/>
              </a:rPr>
              <a:t>7</a:t>
            </a:r>
            <a:endParaRPr lang="en-US" sz="1600" dirty="0">
              <a:solidFill>
                <a:schemeClr val="bg1"/>
              </a:solidFill>
              <a:latin typeface="Akkurat Pro" panose="020B0504020101020102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2CED794-0C30-4397-A5A7-3943ECE97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5499890"/>
            <a:ext cx="693646" cy="363339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09E522B5-92FB-4845-992F-AEB0C7F60F30}"/>
              </a:ext>
            </a:extLst>
          </p:cNvPr>
          <p:cNvSpPr>
            <a:spLocks noChangeAspect="1"/>
          </p:cNvSpPr>
          <p:nvPr/>
        </p:nvSpPr>
        <p:spPr>
          <a:xfrm>
            <a:off x="5349545" y="3015846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7a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55D3ABC-6D87-4B37-B0D4-0FD6E7E1F036}"/>
              </a:ext>
            </a:extLst>
          </p:cNvPr>
          <p:cNvSpPr>
            <a:spLocks noChangeAspect="1"/>
          </p:cNvSpPr>
          <p:nvPr/>
        </p:nvSpPr>
        <p:spPr>
          <a:xfrm>
            <a:off x="4126667" y="5585547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7</a:t>
            </a:r>
            <a:r>
              <a:rPr lang="en-US" sz="900" b="1">
                <a:solidFill>
                  <a:prstClr val="white"/>
                </a:solidFill>
                <a:latin typeface="Akkurat Pro" panose="020B0504020101020102" pitchFamily="34" charset="0"/>
              </a:rPr>
              <a:t>b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83E46E04-EC72-4ECF-93E4-BFCF57992D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3029304"/>
            <a:ext cx="768389" cy="165108"/>
          </a:xfrm>
          <a:prstGeom prst="rect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93AF63FF-C04F-49FD-B1BC-C70C45C89CE3}"/>
              </a:ext>
            </a:extLst>
          </p:cNvPr>
          <p:cNvSpPr>
            <a:spLocks noChangeAspect="1"/>
          </p:cNvSpPr>
          <p:nvPr/>
        </p:nvSpPr>
        <p:spPr>
          <a:xfrm>
            <a:off x="5638800" y="5029034"/>
            <a:ext cx="192024" cy="192024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7c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6054350-F637-4C9F-8CC5-84F80AB2F77F}"/>
              </a:ext>
            </a:extLst>
          </p:cNvPr>
          <p:cNvSpPr>
            <a:spLocks noChangeAspect="1"/>
          </p:cNvSpPr>
          <p:nvPr/>
        </p:nvSpPr>
        <p:spPr>
          <a:xfrm>
            <a:off x="609600" y="2628618"/>
            <a:ext cx="228600" cy="228600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7a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2A3ED62-22BA-4EC3-AD1E-5892B3F49410}"/>
              </a:ext>
            </a:extLst>
          </p:cNvPr>
          <p:cNvSpPr>
            <a:spLocks noChangeAspect="1"/>
          </p:cNvSpPr>
          <p:nvPr/>
        </p:nvSpPr>
        <p:spPr>
          <a:xfrm>
            <a:off x="609600" y="4135857"/>
            <a:ext cx="228600" cy="228600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7b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C763D33-389A-4D25-AA71-4C6141D2688F}"/>
              </a:ext>
            </a:extLst>
          </p:cNvPr>
          <p:cNvSpPr>
            <a:spLocks noChangeAspect="1"/>
          </p:cNvSpPr>
          <p:nvPr/>
        </p:nvSpPr>
        <p:spPr>
          <a:xfrm>
            <a:off x="609600" y="4533618"/>
            <a:ext cx="228600" cy="228600"/>
          </a:xfrm>
          <a:prstGeom prst="ellipse">
            <a:avLst/>
          </a:prstGeom>
          <a:solidFill>
            <a:srgbClr val="FB7430"/>
          </a:solidFill>
          <a:ln w="19050">
            <a:solidFill>
              <a:srgbClr val="FB74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2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kurat Pro" panose="020B0504020101020102" pitchFamily="34" charset="0"/>
                <a:ea typeface="+mn-ea"/>
                <a:cs typeface="+mn-cs"/>
              </a:rPr>
              <a:t>7</a:t>
            </a:r>
            <a:r>
              <a:rPr lang="en-US" sz="900" b="1" dirty="0">
                <a:solidFill>
                  <a:prstClr val="white"/>
                </a:solidFill>
                <a:latin typeface="Akkurat Pro" panose="020B0504020101020102" pitchFamily="34" charset="0"/>
              </a:rPr>
              <a:t>c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kurat Pro" panose="020B0504020101020102" pitchFamily="34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0E1E789-6501-E7CD-EBF4-30A3EA77F630}"/>
              </a:ext>
            </a:extLst>
          </p:cNvPr>
          <p:cNvGrpSpPr/>
          <p:nvPr/>
        </p:nvGrpSpPr>
        <p:grpSpPr>
          <a:xfrm>
            <a:off x="1143000" y="1738785"/>
            <a:ext cx="5486400" cy="623415"/>
            <a:chOff x="138458" y="6625741"/>
            <a:chExt cx="5486400" cy="62341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A3EFE46-AF55-4C88-054D-7BAA84F8E7A2}"/>
                </a:ext>
              </a:extLst>
            </p:cNvPr>
            <p:cNvSpPr/>
            <p:nvPr/>
          </p:nvSpPr>
          <p:spPr>
            <a:xfrm>
              <a:off x="138458" y="6730409"/>
              <a:ext cx="5486400" cy="518747"/>
            </a:xfrm>
            <a:prstGeom prst="roundRect">
              <a:avLst/>
            </a:prstGeom>
            <a:solidFill>
              <a:srgbClr val="FBFBFB"/>
            </a:solidFill>
            <a:ln w="3175">
              <a:solidFill>
                <a:srgbClr val="8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rIns="45720" rtlCol="0" anchor="t"/>
            <a:lstStyle/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kurat Pro" panose="020B0504020101020102" pitchFamily="34" charset="0"/>
                </a:rPr>
                <a:t>Before taking Step 8 – Carefully review that the PO has not already been received.  If it has been received, click the </a:t>
              </a:r>
              <a:r>
                <a: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kurat Pro" panose="020B0504020101020102" pitchFamily="34" charset="0"/>
                </a:rPr>
                <a:t>X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kurat Pro" panose="020B0504020101020102" pitchFamily="34" charset="0"/>
                </a:rPr>
                <a:t> in the upper right-hand corner to exit the window.  </a:t>
              </a:r>
            </a:p>
            <a:p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kkurat Pro" panose="020B0504020101020102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360CE1A-651F-B00C-AA97-917257630380}"/>
                </a:ext>
              </a:extLst>
            </p:cNvPr>
            <p:cNvSpPr/>
            <p:nvPr/>
          </p:nvSpPr>
          <p:spPr>
            <a:xfrm>
              <a:off x="289277" y="6625741"/>
              <a:ext cx="1554480" cy="228600"/>
            </a:xfrm>
            <a:prstGeom prst="rect">
              <a:avLst/>
            </a:prstGeom>
            <a:solidFill>
              <a:srgbClr val="88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900" b="1" dirty="0">
                  <a:solidFill>
                    <a:schemeClr val="bg1"/>
                  </a:solidFill>
                  <a:latin typeface="Wingdings" panose="05000000000000000000" pitchFamily="2" charset="2"/>
                  <a:sym typeface="Wingdings 3" panose="05040102010807070707" pitchFamily="18" charset="2"/>
                </a:rPr>
                <a:t></a:t>
              </a:r>
              <a:r>
                <a:rPr lang="en-US" sz="900" b="1" dirty="0">
                  <a:solidFill>
                    <a:schemeClr val="bg1"/>
                  </a:solidFill>
                  <a:latin typeface="Akkurat Pro" panose="020B0504020101020102" pitchFamily="34" charset="0"/>
                  <a:sym typeface="Wingdings 3" panose="05040102010807070707" pitchFamily="18" charset="2"/>
                </a:rPr>
                <a:t> </a:t>
              </a:r>
              <a:r>
                <a:rPr lang="en-US" sz="900" b="1" dirty="0">
                  <a:solidFill>
                    <a:schemeClr val="bg1"/>
                  </a:solidFill>
                  <a:latin typeface="Akkurat Pro" panose="020B0504020101020102" pitchFamily="34" charset="0"/>
                </a:rPr>
                <a:t>IMPORTANT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9948062E-8058-C2CA-30F5-E6ED5719AC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1267" y="5029034"/>
            <a:ext cx="484283" cy="209615"/>
          </a:xfrm>
          <a:prstGeom prst="rect">
            <a:avLst/>
          </a:prstGeom>
          <a:solidFill>
            <a:schemeClr val="bg1"/>
          </a:solidFill>
          <a:ln w="28575">
            <a:solidFill>
              <a:srgbClr val="FB743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FFAA6D4-399D-13A8-6138-0DB6BFECA303}"/>
              </a:ext>
            </a:extLst>
          </p:cNvPr>
          <p:cNvGrpSpPr/>
          <p:nvPr/>
        </p:nvGrpSpPr>
        <p:grpSpPr>
          <a:xfrm>
            <a:off x="1136699" y="6190779"/>
            <a:ext cx="5486400" cy="539106"/>
            <a:chOff x="210692" y="7392668"/>
            <a:chExt cx="3081528" cy="53910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2C06FC3-6060-6D24-685E-D7CD669BEF90}"/>
                </a:ext>
              </a:extLst>
            </p:cNvPr>
            <p:cNvSpPr/>
            <p:nvPr/>
          </p:nvSpPr>
          <p:spPr>
            <a:xfrm>
              <a:off x="210692" y="7506968"/>
              <a:ext cx="3081528" cy="424806"/>
            </a:xfrm>
            <a:prstGeom prst="roundRect">
              <a:avLst/>
            </a:prstGeom>
            <a:solidFill>
              <a:srgbClr val="FBFBFB"/>
            </a:solidFill>
            <a:ln w="3175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137160" rIns="45720" rtlCol="0" anchor="t"/>
            <a:lstStyle/>
            <a:p>
              <a:r>
                <a: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kurat Pro" panose="020B0504020101020102" pitchFamily="34" charset="0"/>
                </a:rPr>
                <a:t>DO NOT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kurat Pro" panose="020B0504020101020102" pitchFamily="34" charset="0"/>
                </a:rPr>
                <a:t>click the check box on the left for Stock Parts.  This is for Direct Parts only.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57224A-E474-8B00-2852-30B48554548F}"/>
                </a:ext>
              </a:extLst>
            </p:cNvPr>
            <p:cNvSpPr/>
            <p:nvPr/>
          </p:nvSpPr>
          <p:spPr>
            <a:xfrm>
              <a:off x="307849" y="7392668"/>
              <a:ext cx="1554480" cy="228600"/>
            </a:xfrm>
            <a:prstGeom prst="rect">
              <a:avLst/>
            </a:prstGeom>
            <a:solidFill>
              <a:srgbClr val="0066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900" b="1" dirty="0">
                  <a:solidFill>
                    <a:schemeClr val="bg1"/>
                  </a:solidFill>
                  <a:latin typeface="Wingdings" panose="05000000000000000000" pitchFamily="2" charset="2"/>
                  <a:sym typeface="Wingdings 3" panose="05040102010807070707" pitchFamily="18" charset="2"/>
                </a:rPr>
                <a:t></a:t>
              </a:r>
              <a:r>
                <a:rPr lang="en-US" sz="900" b="1" dirty="0">
                  <a:solidFill>
                    <a:schemeClr val="bg1"/>
                  </a:solidFill>
                  <a:latin typeface="Akkurat Pro" panose="020B0504020101020102" pitchFamily="34" charset="0"/>
                  <a:sym typeface="Wingdings 3" panose="05040102010807070707" pitchFamily="18" charset="2"/>
                </a:rPr>
                <a:t> </a:t>
              </a:r>
              <a:r>
                <a:rPr lang="en-US" sz="900" b="1" dirty="0">
                  <a:solidFill>
                    <a:schemeClr val="bg1"/>
                  </a:solidFill>
                  <a:latin typeface="Akkurat Pro" panose="020B0504020101020102" pitchFamily="34" charset="0"/>
                </a:rPr>
                <a:t>INFORMATION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B56318-B833-2CCC-632B-FA76635277D3}"/>
              </a:ext>
            </a:extLst>
          </p:cNvPr>
          <p:cNvGrpSpPr/>
          <p:nvPr/>
        </p:nvGrpSpPr>
        <p:grpSpPr>
          <a:xfrm>
            <a:off x="1136699" y="6996585"/>
            <a:ext cx="5486400" cy="623415"/>
            <a:chOff x="138458" y="6625741"/>
            <a:chExt cx="5486400" cy="62341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386C5A8-6991-7E98-B253-3C9454574F0D}"/>
                </a:ext>
              </a:extLst>
            </p:cNvPr>
            <p:cNvSpPr/>
            <p:nvPr/>
          </p:nvSpPr>
          <p:spPr>
            <a:xfrm>
              <a:off x="138458" y="6730409"/>
              <a:ext cx="5486400" cy="518747"/>
            </a:xfrm>
            <a:prstGeom prst="roundRect">
              <a:avLst/>
            </a:prstGeom>
            <a:solidFill>
              <a:srgbClr val="FBFBFB"/>
            </a:solidFill>
            <a:ln w="3175">
              <a:solidFill>
                <a:srgbClr val="8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rIns="45720" rtlCol="0" anchor="t"/>
            <a:lstStyle/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kurat Pro" panose="020B0504020101020102" pitchFamily="34" charset="0"/>
                </a:rPr>
                <a:t>Once you have completed the Facilities Connect process, write the receipt transaction #, data received, and initial on packing slip.   </a:t>
              </a:r>
            </a:p>
            <a:p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kkurat Pro" panose="020B0504020101020102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B63F314-9292-3FEA-A046-2A54B8D4C86F}"/>
                </a:ext>
              </a:extLst>
            </p:cNvPr>
            <p:cNvSpPr/>
            <p:nvPr/>
          </p:nvSpPr>
          <p:spPr>
            <a:xfrm>
              <a:off x="289277" y="6625741"/>
              <a:ext cx="1554480" cy="228600"/>
            </a:xfrm>
            <a:prstGeom prst="rect">
              <a:avLst/>
            </a:prstGeom>
            <a:solidFill>
              <a:srgbClr val="88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900" b="1" dirty="0">
                  <a:solidFill>
                    <a:schemeClr val="bg1"/>
                  </a:solidFill>
                  <a:latin typeface="Wingdings" panose="05000000000000000000" pitchFamily="2" charset="2"/>
                  <a:sym typeface="Wingdings 3" panose="05040102010807070707" pitchFamily="18" charset="2"/>
                </a:rPr>
                <a:t></a:t>
              </a:r>
              <a:r>
                <a:rPr lang="en-US" sz="900" b="1" dirty="0">
                  <a:solidFill>
                    <a:schemeClr val="bg1"/>
                  </a:solidFill>
                  <a:latin typeface="Akkurat Pro" panose="020B0504020101020102" pitchFamily="34" charset="0"/>
                  <a:sym typeface="Wingdings 3" panose="05040102010807070707" pitchFamily="18" charset="2"/>
                </a:rPr>
                <a:t> </a:t>
              </a:r>
              <a:r>
                <a:rPr lang="en-US" sz="900" b="1" dirty="0">
                  <a:solidFill>
                    <a:schemeClr val="bg1"/>
                  </a:solidFill>
                  <a:latin typeface="Akkurat Pro" panose="020B0504020101020102" pitchFamily="34" charset="0"/>
                </a:rPr>
                <a:t>IMPORTANT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1097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Deloitte 16_9 onscreen</Template>
  <TotalTime>30613</TotalTime>
  <Words>321</Words>
  <Application>Microsoft Office PowerPoint</Application>
  <PresentationFormat>Custom</PresentationFormat>
  <Paragraphs>91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Akkurat Pro</vt:lpstr>
      <vt:lpstr>Calibri</vt:lpstr>
      <vt:lpstr>Campton ExtraLight</vt:lpstr>
      <vt:lpstr>Campton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Aroworade, Naimat (US - Chicago)</dc:creator>
  <cp:lastModifiedBy>CJ Marshall</cp:lastModifiedBy>
  <cp:revision>533</cp:revision>
  <cp:lastPrinted>2019-12-03T16:02:58Z</cp:lastPrinted>
  <dcterms:created xsi:type="dcterms:W3CDTF">2017-07-26T04:43:25Z</dcterms:created>
  <dcterms:modified xsi:type="dcterms:W3CDTF">2024-01-16T18:53:03Z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2017-07-07T00:00:00Z</vt:filetime>
  </property>
  <property fmtid="{D5CDD505-2E9C-101B-9397-08002B2CF9AE}" pid="3" name="LastSaved">
    <vt:filetime>2017-07-26T00:00:00Z</vt:filetime>
  </property>
</Properties>
</file>